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16.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8" r:id="rId4"/>
    <p:sldMasterId id="2147483695" r:id="rId5"/>
    <p:sldMasterId id="2147483707" r:id="rId6"/>
  </p:sldMasterIdLst>
  <p:notesMasterIdLst>
    <p:notesMasterId r:id="rId16"/>
  </p:notesMasterIdLst>
  <p:sldIdLst>
    <p:sldId id="493" r:id="rId7"/>
    <p:sldId id="494" r:id="rId8"/>
    <p:sldId id="502" r:id="rId9"/>
    <p:sldId id="495" r:id="rId10"/>
    <p:sldId id="291" r:id="rId11"/>
    <p:sldId id="501" r:id="rId12"/>
    <p:sldId id="498" r:id="rId13"/>
    <p:sldId id="499" r:id="rId14"/>
    <p:sldId id="500" r:id="rId15"/>
  </p:sldIdLst>
  <p:sldSz cx="20104100" cy="15081250"/>
  <p:notesSz cx="20104100" cy="150812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98C671-ABCF-7F9A-4266-44EB4D2C5655}" name="Haug, Rachel L CIV (USA)" initials="H(" userId="S::rachel.l.haug@usace.army.mil::aff68a6d-7743-4b26-ad5a-811b6cd414e0" providerId="AD"/>
  <p188:author id="{020998A1-BC76-7D9C-E1E0-A9C2F1960F90}" name="Woodward, Justine R CIV USARMY CENAO (USA)" initials="WJRCUC(" userId="S::Justine.R.Woodward@usace.army.mil::6025bceb-b3ee-4b43-bb45-5c068b2d2d9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D8868-10EB-4EA5-BEFF-D3BA9C8CB1DD}" v="2" dt="2023-05-17T18:56:35.333"/>
    <p1510:client id="{A0B937E5-2CB1-4B92-80BA-06022EE39E44}" v="68" dt="2023-05-17T14:42:57.379"/>
    <p1510:client id="{F146F32B-6CDE-433A-9FA4-D27BF3AD55F2}" v="79" dt="2023-05-16T21:33:02.80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8" d="100"/>
          <a:sy n="38" d="100"/>
        </p:scale>
        <p:origin x="78" y="48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lte, David M CIV CENAO CENAD (USA)" userId="S::david.m.schulte@usace.army.mil::de2ab274-52f9-418c-8b05-861a4757929a" providerId="AD" clId="Web-{A0B937E5-2CB1-4B92-80BA-06022EE39E44}"/>
    <pc:docChg chg="modSld">
      <pc:chgData name="Schulte, David M CIV CENAO CENAD (USA)" userId="S::david.m.schulte@usace.army.mil::de2ab274-52f9-418c-8b05-861a4757929a" providerId="AD" clId="Web-{A0B937E5-2CB1-4B92-80BA-06022EE39E44}" dt="2023-05-17T14:42:57.379" v="36" actId="14100"/>
      <pc:docMkLst>
        <pc:docMk/>
      </pc:docMkLst>
      <pc:sldChg chg="modSp">
        <pc:chgData name="Schulte, David M CIV CENAO CENAD (USA)" userId="S::david.m.schulte@usace.army.mil::de2ab274-52f9-418c-8b05-861a4757929a" providerId="AD" clId="Web-{A0B937E5-2CB1-4B92-80BA-06022EE39E44}" dt="2023-05-17T14:42:57.379" v="36" actId="14100"/>
        <pc:sldMkLst>
          <pc:docMk/>
          <pc:sldMk cId="3691071193" sldId="502"/>
        </pc:sldMkLst>
        <pc:spChg chg="mod">
          <ac:chgData name="Schulte, David M CIV CENAO CENAD (USA)" userId="S::david.m.schulte@usace.army.mil::de2ab274-52f9-418c-8b05-861a4757929a" providerId="AD" clId="Web-{A0B937E5-2CB1-4B92-80BA-06022EE39E44}" dt="2023-05-17T14:42:04.675" v="26" actId="20577"/>
          <ac:spMkLst>
            <pc:docMk/>
            <pc:sldMk cId="3691071193" sldId="502"/>
            <ac:spMk id="13" creationId="{F93C841D-2D77-1AD8-16FF-47F710438169}"/>
          </ac:spMkLst>
        </pc:spChg>
        <pc:spChg chg="mod">
          <ac:chgData name="Schulte, David M CIV CENAO CENAD (USA)" userId="S::david.m.schulte@usace.army.mil::de2ab274-52f9-418c-8b05-861a4757929a" providerId="AD" clId="Web-{A0B937E5-2CB1-4B92-80BA-06022EE39E44}" dt="2023-05-17T14:42:57.379" v="36" actId="14100"/>
          <ac:spMkLst>
            <pc:docMk/>
            <pc:sldMk cId="3691071193" sldId="502"/>
            <ac:spMk id="18" creationId="{F14E0E83-AC3E-056E-43D7-4C3700AC8197}"/>
          </ac:spMkLst>
        </pc:spChg>
      </pc:sldChg>
    </pc:docChg>
  </pc:docChgLst>
  <pc:docChgLst>
    <pc:chgData name="Hamor, Michelle L CIV USARMY CENAO (USA)" userId="S::michelle.l.hamor@usace.army.mil::1029e886-2e0d-47b8-ba3c-5fda140250f5" providerId="AD" clId="Web-{F146F32B-6CDE-433A-9FA4-D27BF3AD55F2}"/>
    <pc:docChg chg="modSld">
      <pc:chgData name="Hamor, Michelle L CIV USARMY CENAO (USA)" userId="S::michelle.l.hamor@usace.army.mil::1029e886-2e0d-47b8-ba3c-5fda140250f5" providerId="AD" clId="Web-{F146F32B-6CDE-433A-9FA4-D27BF3AD55F2}" dt="2023-05-16T21:33:02.809" v="54" actId="14100"/>
      <pc:docMkLst>
        <pc:docMk/>
      </pc:docMkLst>
      <pc:sldChg chg="modSp">
        <pc:chgData name="Hamor, Michelle L CIV USARMY CENAO (USA)" userId="S::michelle.l.hamor@usace.army.mil::1029e886-2e0d-47b8-ba3c-5fda140250f5" providerId="AD" clId="Web-{F146F32B-6CDE-433A-9FA4-D27BF3AD55F2}" dt="2023-05-16T21:33:02.809" v="54" actId="14100"/>
        <pc:sldMkLst>
          <pc:docMk/>
          <pc:sldMk cId="0" sldId="493"/>
        </pc:sldMkLst>
        <pc:spChg chg="mod">
          <ac:chgData name="Hamor, Michelle L CIV USARMY CENAO (USA)" userId="S::michelle.l.hamor@usace.army.mil::1029e886-2e0d-47b8-ba3c-5fda140250f5" providerId="AD" clId="Web-{F146F32B-6CDE-433A-9FA4-D27BF3AD55F2}" dt="2023-05-16T21:33:02.809" v="54" actId="14100"/>
          <ac:spMkLst>
            <pc:docMk/>
            <pc:sldMk cId="0" sldId="493"/>
            <ac:spMk id="2" creationId="{CF056C18-9747-40A1-A793-47A08FE01235}"/>
          </ac:spMkLst>
        </pc:spChg>
        <pc:spChg chg="mod">
          <ac:chgData name="Hamor, Michelle L CIV USARMY CENAO (USA)" userId="S::michelle.l.hamor@usace.army.mil::1029e886-2e0d-47b8-ba3c-5fda140250f5" providerId="AD" clId="Web-{F146F32B-6CDE-433A-9FA4-D27BF3AD55F2}" dt="2023-05-16T21:28:32.977" v="35" actId="14100"/>
          <ac:spMkLst>
            <pc:docMk/>
            <pc:sldMk cId="0" sldId="493"/>
            <ac:spMk id="17" creationId="{00000000-0000-0000-0000-000000000000}"/>
          </ac:spMkLst>
        </pc:spChg>
      </pc:sldChg>
      <pc:sldChg chg="modSp">
        <pc:chgData name="Hamor, Michelle L CIV USARMY CENAO (USA)" userId="S::michelle.l.hamor@usace.army.mil::1029e886-2e0d-47b8-ba3c-5fda140250f5" providerId="AD" clId="Web-{F146F32B-6CDE-433A-9FA4-D27BF3AD55F2}" dt="2023-05-16T21:25:33.076" v="3" actId="14100"/>
        <pc:sldMkLst>
          <pc:docMk/>
          <pc:sldMk cId="3280280972" sldId="494"/>
        </pc:sldMkLst>
        <pc:spChg chg="mod">
          <ac:chgData name="Hamor, Michelle L CIV USARMY CENAO (USA)" userId="S::michelle.l.hamor@usace.army.mil::1029e886-2e0d-47b8-ba3c-5fda140250f5" providerId="AD" clId="Web-{F146F32B-6CDE-433A-9FA4-D27BF3AD55F2}" dt="2023-05-16T21:25:33.076" v="3" actId="14100"/>
          <ac:spMkLst>
            <pc:docMk/>
            <pc:sldMk cId="3280280972" sldId="494"/>
            <ac:spMk id="47" creationId="{C4981756-D6C9-4CE2-8658-1DE98B858EA7}"/>
          </ac:spMkLst>
        </pc:spChg>
        <pc:spChg chg="mod">
          <ac:chgData name="Hamor, Michelle L CIV USARMY CENAO (USA)" userId="S::michelle.l.hamor@usace.army.mil::1029e886-2e0d-47b8-ba3c-5fda140250f5" providerId="AD" clId="Web-{F146F32B-6CDE-433A-9FA4-D27BF3AD55F2}" dt="2023-05-16T21:25:23.825" v="0" actId="14100"/>
          <ac:spMkLst>
            <pc:docMk/>
            <pc:sldMk cId="3280280972" sldId="494"/>
            <ac:spMk id="64" creationId="{D635819A-E525-4863-AA83-1116C2FDB201}"/>
          </ac:spMkLst>
        </pc:spChg>
      </pc:sldChg>
      <pc:sldChg chg="modSp">
        <pc:chgData name="Hamor, Michelle L CIV USARMY CENAO (USA)" userId="S::michelle.l.hamor@usace.army.mil::1029e886-2e0d-47b8-ba3c-5fda140250f5" providerId="AD" clId="Web-{F146F32B-6CDE-433A-9FA4-D27BF3AD55F2}" dt="2023-05-16T21:29:19.948" v="42" actId="20577"/>
        <pc:sldMkLst>
          <pc:docMk/>
          <pc:sldMk cId="0" sldId="495"/>
        </pc:sldMkLst>
        <pc:spChg chg="mod">
          <ac:chgData name="Hamor, Michelle L CIV USARMY CENAO (USA)" userId="S::michelle.l.hamor@usace.army.mil::1029e886-2e0d-47b8-ba3c-5fda140250f5" providerId="AD" clId="Web-{F146F32B-6CDE-433A-9FA4-D27BF3AD55F2}" dt="2023-05-16T21:28:59.213" v="37" actId="14100"/>
          <ac:spMkLst>
            <pc:docMk/>
            <pc:sldMk cId="0" sldId="495"/>
            <ac:spMk id="19" creationId="{00000000-0000-0000-0000-000000000000}"/>
          </ac:spMkLst>
        </pc:spChg>
        <pc:spChg chg="mod">
          <ac:chgData name="Hamor, Michelle L CIV USARMY CENAO (USA)" userId="S::michelle.l.hamor@usace.army.mil::1029e886-2e0d-47b8-ba3c-5fda140250f5" providerId="AD" clId="Web-{F146F32B-6CDE-433A-9FA4-D27BF3AD55F2}" dt="2023-05-16T21:29:19.948" v="42" actId="20577"/>
          <ac:spMkLst>
            <pc:docMk/>
            <pc:sldMk cId="0" sldId="495"/>
            <ac:spMk id="31" creationId="{00000000-0000-0000-0000-000000000000}"/>
          </ac:spMkLst>
        </pc:spChg>
      </pc:sldChg>
      <pc:sldChg chg="modSp">
        <pc:chgData name="Hamor, Michelle L CIV USARMY CENAO (USA)" userId="S::michelle.l.hamor@usace.army.mil::1029e886-2e0d-47b8-ba3c-5fda140250f5" providerId="AD" clId="Web-{F146F32B-6CDE-433A-9FA4-D27BF3AD55F2}" dt="2023-05-16T21:31:25.346" v="48" actId="1076"/>
        <pc:sldMkLst>
          <pc:docMk/>
          <pc:sldMk cId="0" sldId="500"/>
        </pc:sldMkLst>
        <pc:spChg chg="mod">
          <ac:chgData name="Hamor, Michelle L CIV USARMY CENAO (USA)" userId="S::michelle.l.hamor@usace.army.mil::1029e886-2e0d-47b8-ba3c-5fda140250f5" providerId="AD" clId="Web-{F146F32B-6CDE-433A-9FA4-D27BF3AD55F2}" dt="2023-05-16T21:31:05.548" v="47" actId="1076"/>
          <ac:spMkLst>
            <pc:docMk/>
            <pc:sldMk cId="0" sldId="500"/>
            <ac:spMk id="4" creationId="{A44AF973-E1D2-52DE-AB59-BB18CE71DF02}"/>
          </ac:spMkLst>
        </pc:spChg>
        <pc:spChg chg="mod">
          <ac:chgData name="Hamor, Michelle L CIV USARMY CENAO (USA)" userId="S::michelle.l.hamor@usace.army.mil::1029e886-2e0d-47b8-ba3c-5fda140250f5" providerId="AD" clId="Web-{F146F32B-6CDE-433A-9FA4-D27BF3AD55F2}" dt="2023-05-16T21:31:25.346" v="48" actId="1076"/>
          <ac:spMkLst>
            <pc:docMk/>
            <pc:sldMk cId="0" sldId="500"/>
            <ac:spMk id="9" creationId="{914D17B2-4771-C1DF-7A41-D348809E0362}"/>
          </ac:spMkLst>
        </pc:spChg>
        <pc:spChg chg="mod">
          <ac:chgData name="Hamor, Michelle L CIV USARMY CENAO (USA)" userId="S::michelle.l.hamor@usace.army.mil::1029e886-2e0d-47b8-ba3c-5fda140250f5" providerId="AD" clId="Web-{F146F32B-6CDE-433A-9FA4-D27BF3AD55F2}" dt="2023-05-16T21:30:20.233" v="43" actId="20577"/>
          <ac:spMkLst>
            <pc:docMk/>
            <pc:sldMk cId="0" sldId="500"/>
            <ac:spMk id="51" creationId="{F14F70EE-989E-49BE-A12D-4B564E4E6E9E}"/>
          </ac:spMkLst>
        </pc:spChg>
        <pc:spChg chg="mod">
          <ac:chgData name="Hamor, Michelle L CIV USARMY CENAO (USA)" userId="S::michelle.l.hamor@usace.army.mil::1029e886-2e0d-47b8-ba3c-5fda140250f5" providerId="AD" clId="Web-{F146F32B-6CDE-433A-9FA4-D27BF3AD55F2}" dt="2023-05-16T21:30:30.249" v="45" actId="20577"/>
          <ac:spMkLst>
            <pc:docMk/>
            <pc:sldMk cId="0" sldId="500"/>
            <ac:spMk id="53" creationId="{B090A9BB-B093-44E7-B40A-C8DB24585458}"/>
          </ac:spMkLst>
        </pc:spChg>
        <pc:spChg chg="mod">
          <ac:chgData name="Hamor, Michelle L CIV USARMY CENAO (USA)" userId="S::michelle.l.hamor@usace.army.mil::1029e886-2e0d-47b8-ba3c-5fda140250f5" providerId="AD" clId="Web-{F146F32B-6CDE-433A-9FA4-D27BF3AD55F2}" dt="2023-05-16T21:30:34.655" v="46" actId="20577"/>
          <ac:spMkLst>
            <pc:docMk/>
            <pc:sldMk cId="0" sldId="500"/>
            <ac:spMk id="55" creationId="{3F764CDB-C25C-49E6-845F-B41EB9844797}"/>
          </ac:spMkLst>
        </pc:spChg>
      </pc:sldChg>
      <pc:sldChg chg="delSp modSp">
        <pc:chgData name="Hamor, Michelle L CIV USARMY CENAO (USA)" userId="S::michelle.l.hamor@usace.army.mil::1029e886-2e0d-47b8-ba3c-5fda140250f5" providerId="AD" clId="Web-{F146F32B-6CDE-433A-9FA4-D27BF3AD55F2}" dt="2023-05-16T21:28:23.945" v="34" actId="14100"/>
        <pc:sldMkLst>
          <pc:docMk/>
          <pc:sldMk cId="3691071193" sldId="502"/>
        </pc:sldMkLst>
        <pc:spChg chg="mod">
          <ac:chgData name="Hamor, Michelle L CIV USARMY CENAO (USA)" userId="S::michelle.l.hamor@usace.army.mil::1029e886-2e0d-47b8-ba3c-5fda140250f5" providerId="AD" clId="Web-{F146F32B-6CDE-433A-9FA4-D27BF3AD55F2}" dt="2023-05-16T21:28:23.945" v="34" actId="14100"/>
          <ac:spMkLst>
            <pc:docMk/>
            <pc:sldMk cId="3691071193" sldId="502"/>
            <ac:spMk id="13" creationId="{F93C841D-2D77-1AD8-16FF-47F710438169}"/>
          </ac:spMkLst>
        </pc:spChg>
        <pc:spChg chg="del mod">
          <ac:chgData name="Hamor, Michelle L CIV USARMY CENAO (USA)" userId="S::michelle.l.hamor@usace.army.mil::1029e886-2e0d-47b8-ba3c-5fda140250f5" providerId="AD" clId="Web-{F146F32B-6CDE-433A-9FA4-D27BF3AD55F2}" dt="2023-05-16T21:27:29.301" v="15"/>
          <ac:spMkLst>
            <pc:docMk/>
            <pc:sldMk cId="3691071193" sldId="502"/>
            <ac:spMk id="15" creationId="{AF66F169-04F3-D2E1-6F4A-F3A65C85DB90}"/>
          </ac:spMkLst>
        </pc:spChg>
        <pc:spChg chg="mod">
          <ac:chgData name="Hamor, Michelle L CIV USARMY CENAO (USA)" userId="S::michelle.l.hamor@usace.army.mil::1029e886-2e0d-47b8-ba3c-5fda140250f5" providerId="AD" clId="Web-{F146F32B-6CDE-433A-9FA4-D27BF3AD55F2}" dt="2023-05-16T21:27:22.098" v="14" actId="1076"/>
          <ac:spMkLst>
            <pc:docMk/>
            <pc:sldMk cId="3691071193" sldId="502"/>
            <ac:spMk id="16" creationId="{83D83EBB-88DE-639B-020C-DC2B8102DD40}"/>
          </ac:spMkLst>
        </pc:spChg>
      </pc:sldChg>
    </pc:docChg>
  </pc:docChgLst>
  <pc:docChgLst>
    <pc:chgData name="Schulte, David M CIV CENAO CENAD (USA)" userId="S::david.m.schulte@usace.army.mil::de2ab274-52f9-418c-8b05-861a4757929a" providerId="AD" clId="Web-{63DD8868-10EB-4EA5-BEFF-D3BA9C8CB1DD}"/>
    <pc:docChg chg="modSld">
      <pc:chgData name="Schulte, David M CIV CENAO CENAD (USA)" userId="S::david.m.schulte@usace.army.mil::de2ab274-52f9-418c-8b05-861a4757929a" providerId="AD" clId="Web-{63DD8868-10EB-4EA5-BEFF-D3BA9C8CB1DD}" dt="2023-05-17T19:12:41.166" v="1269"/>
      <pc:docMkLst>
        <pc:docMk/>
      </pc:docMkLst>
      <pc:sldChg chg="modNotes">
        <pc:chgData name="Schulte, David M CIV CENAO CENAD (USA)" userId="S::david.m.schulte@usace.army.mil::de2ab274-52f9-418c-8b05-861a4757929a" providerId="AD" clId="Web-{63DD8868-10EB-4EA5-BEFF-D3BA9C8CB1DD}" dt="2023-05-17T18:41:44.079" v="383"/>
        <pc:sldMkLst>
          <pc:docMk/>
          <pc:sldMk cId="1066556781" sldId="291"/>
        </pc:sldMkLst>
      </pc:sldChg>
      <pc:sldChg chg="modNotes">
        <pc:chgData name="Schulte, David M CIV CENAO CENAD (USA)" userId="S::david.m.schulte@usace.army.mil::de2ab274-52f9-418c-8b05-861a4757929a" providerId="AD" clId="Web-{63DD8868-10EB-4EA5-BEFF-D3BA9C8CB1DD}" dt="2023-05-17T18:33:22.444" v="38"/>
        <pc:sldMkLst>
          <pc:docMk/>
          <pc:sldMk cId="0" sldId="493"/>
        </pc:sldMkLst>
      </pc:sldChg>
      <pc:sldChg chg="modNotes">
        <pc:chgData name="Schulte, David M CIV CENAO CENAD (USA)" userId="S::david.m.schulte@usace.army.mil::de2ab274-52f9-418c-8b05-861a4757929a" providerId="AD" clId="Web-{63DD8868-10EB-4EA5-BEFF-D3BA9C8CB1DD}" dt="2023-05-17T18:34:10.882" v="45"/>
        <pc:sldMkLst>
          <pc:docMk/>
          <pc:sldMk cId="3280280972" sldId="494"/>
        </pc:sldMkLst>
      </pc:sldChg>
      <pc:sldChg chg="modNotes">
        <pc:chgData name="Schulte, David M CIV CENAO CENAD (USA)" userId="S::david.m.schulte@usace.army.mil::de2ab274-52f9-418c-8b05-861a4757929a" providerId="AD" clId="Web-{63DD8868-10EB-4EA5-BEFF-D3BA9C8CB1DD}" dt="2023-05-17T18:36:02.947" v="136"/>
        <pc:sldMkLst>
          <pc:docMk/>
          <pc:sldMk cId="0" sldId="495"/>
        </pc:sldMkLst>
      </pc:sldChg>
      <pc:sldChg chg="modNotes">
        <pc:chgData name="Schulte, David M CIV CENAO CENAD (USA)" userId="S::david.m.schulte@usace.army.mil::de2ab274-52f9-418c-8b05-861a4757929a" providerId="AD" clId="Web-{63DD8868-10EB-4EA5-BEFF-D3BA9C8CB1DD}" dt="2023-05-17T18:56:31.755" v="547"/>
        <pc:sldMkLst>
          <pc:docMk/>
          <pc:sldMk cId="3301906568" sldId="498"/>
        </pc:sldMkLst>
      </pc:sldChg>
      <pc:sldChg chg="modNotes">
        <pc:chgData name="Schulte, David M CIV CENAO CENAD (USA)" userId="S::david.m.schulte@usace.army.mil::de2ab274-52f9-418c-8b05-861a4757929a" providerId="AD" clId="Web-{63DD8868-10EB-4EA5-BEFF-D3BA9C8CB1DD}" dt="2023-05-17T19:11:46.305" v="1154"/>
        <pc:sldMkLst>
          <pc:docMk/>
          <pc:sldMk cId="2463894328" sldId="499"/>
        </pc:sldMkLst>
      </pc:sldChg>
      <pc:sldChg chg="modNotes">
        <pc:chgData name="Schulte, David M CIV CENAO CENAD (USA)" userId="S::david.m.schulte@usace.army.mil::de2ab274-52f9-418c-8b05-861a4757929a" providerId="AD" clId="Web-{63DD8868-10EB-4EA5-BEFF-D3BA9C8CB1DD}" dt="2023-05-17T19:12:41.166" v="1269"/>
        <pc:sldMkLst>
          <pc:docMk/>
          <pc:sldMk cId="0" sldId="500"/>
        </pc:sldMkLst>
      </pc:sldChg>
      <pc:sldChg chg="modNotes">
        <pc:chgData name="Schulte, David M CIV CENAO CENAD (USA)" userId="S::david.m.schulte@usace.army.mil::de2ab274-52f9-418c-8b05-861a4757929a" providerId="AD" clId="Web-{63DD8868-10EB-4EA5-BEFF-D3BA9C8CB1DD}" dt="2023-05-17T18:47:26.618" v="416"/>
        <pc:sldMkLst>
          <pc:docMk/>
          <pc:sldMk cId="0" sldId="501"/>
        </pc:sldMkLst>
      </pc:sldChg>
      <pc:sldChg chg="modNotes">
        <pc:chgData name="Schulte, David M CIV CENAO CENAD (USA)" userId="S::david.m.schulte@usace.army.mil::de2ab274-52f9-418c-8b05-861a4757929a" providerId="AD" clId="Web-{63DD8868-10EB-4EA5-BEFF-D3BA9C8CB1DD}" dt="2023-05-17T18:34:42.805" v="67"/>
        <pc:sldMkLst>
          <pc:docMk/>
          <pc:sldMk cId="3691071193" sldId="50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D6818-DEDA-46B2-85FA-21712993D97A}" type="doc">
      <dgm:prSet loTypeId="urn:microsoft.com/office/officeart/2005/8/layout/default" loCatId="list" qsTypeId="urn:microsoft.com/office/officeart/2005/8/quickstyle/simple5" qsCatId="simple" csTypeId="urn:microsoft.com/office/officeart/2005/8/colors/colorful4" csCatId="colorful" phldr="1"/>
      <dgm:spPr/>
      <dgm:t>
        <a:bodyPr/>
        <a:lstStyle/>
        <a:p>
          <a:endParaRPr lang="en-US"/>
        </a:p>
      </dgm:t>
    </dgm:pt>
    <dgm:pt modelId="{ED67E669-1274-46E6-8DFA-2710565B0DED}">
      <dgm:prSet phldrT="[Text]"/>
      <dgm:spPr/>
      <dgm:t>
        <a:bodyPr/>
        <a:lstStyle/>
        <a:p>
          <a:pPr rtl="0"/>
          <a:r>
            <a:rPr lang="en-US" sz="1800" dirty="0">
              <a:solidFill>
                <a:schemeClr val="tx2"/>
              </a:solidFill>
              <a:latin typeface="Franklin Gothic Medium"/>
              <a:cs typeface="Franklin Gothic Medium"/>
            </a:rPr>
            <a:t> </a:t>
          </a:r>
          <a:r>
            <a:rPr lang="en-US" sz="1800" dirty="0">
              <a:solidFill>
                <a:schemeClr val="bg1"/>
              </a:solidFill>
              <a:latin typeface="Franklin Gothic Medium"/>
              <a:cs typeface="Franklin Gothic Medium"/>
            </a:rPr>
            <a:t>Sea Level Change</a:t>
          </a:r>
          <a:endParaRPr lang="en-US" dirty="0">
            <a:solidFill>
              <a:schemeClr val="bg1"/>
            </a:solidFill>
          </a:endParaRPr>
        </a:p>
      </dgm:t>
    </dgm:pt>
    <dgm:pt modelId="{BC7B96C6-9B3F-40EF-87F6-33931A5271A5}" type="parTrans" cxnId="{EF0F4768-7E3E-4BFC-8C40-EAD5DFAD5845}">
      <dgm:prSet/>
      <dgm:spPr/>
      <dgm:t>
        <a:bodyPr/>
        <a:lstStyle/>
        <a:p>
          <a:endParaRPr lang="en-US"/>
        </a:p>
      </dgm:t>
    </dgm:pt>
    <dgm:pt modelId="{867513FB-1467-4D68-8738-1FC0486E8AFB}" type="sibTrans" cxnId="{EF0F4768-7E3E-4BFC-8C40-EAD5DFAD5845}">
      <dgm:prSet/>
      <dgm:spPr/>
      <dgm:t>
        <a:bodyPr/>
        <a:lstStyle/>
        <a:p>
          <a:endParaRPr lang="en-US"/>
        </a:p>
      </dgm:t>
    </dgm:pt>
    <dgm:pt modelId="{5356D8DB-32D8-4A61-A3C9-DE08A68C1B94}">
      <dgm:prSet phldrT="[Text]"/>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Franklin Gothic Medium"/>
              <a:cs typeface="Franklin Gothic Medium"/>
            </a:rPr>
            <a:t>Actions by Other Agencies/Organizations</a:t>
          </a:r>
        </a:p>
      </dgm:t>
    </dgm:pt>
    <dgm:pt modelId="{DF4108E1-1E55-425B-BD74-F5F4FC60C338}" type="parTrans" cxnId="{8AF2DABA-C1E8-4F67-8859-25E28D0F3ED5}">
      <dgm:prSet/>
      <dgm:spPr/>
      <dgm:t>
        <a:bodyPr/>
        <a:lstStyle/>
        <a:p>
          <a:endParaRPr lang="en-US"/>
        </a:p>
      </dgm:t>
    </dgm:pt>
    <dgm:pt modelId="{7D7383E1-3DF2-4EA4-A10F-6E94903BEB73}" type="sibTrans" cxnId="{8AF2DABA-C1E8-4F67-8859-25E28D0F3ED5}">
      <dgm:prSet/>
      <dgm:spPr/>
      <dgm:t>
        <a:bodyPr/>
        <a:lstStyle/>
        <a:p>
          <a:endParaRPr lang="en-US"/>
        </a:p>
      </dgm:t>
    </dgm:pt>
    <dgm:pt modelId="{7BA29CC7-1199-4621-B47D-101679DF73DF}">
      <dgm:prSet phldrT="[Text]"/>
      <dgm:spPr/>
      <dgm:t>
        <a:bodyPr/>
        <a:lstStyle/>
        <a:p>
          <a:pPr algn="ctr" rtl="0">
            <a:lnSpc>
              <a:spcPct val="100000"/>
            </a:lnSpc>
          </a:pPr>
          <a:r>
            <a:rPr lang="en-US" sz="1800" dirty="0">
              <a:solidFill>
                <a:schemeClr val="bg1"/>
              </a:solidFill>
              <a:latin typeface="Franklin Gothic Medium"/>
              <a:cs typeface="Times New Roman"/>
            </a:rPr>
            <a:t>Recreational Navigation</a:t>
          </a:r>
        </a:p>
      </dgm:t>
    </dgm:pt>
    <dgm:pt modelId="{8A7FA313-3B41-4EAA-832A-06A5EED34DE4}" type="parTrans" cxnId="{CEED1E1C-DD07-457B-9287-979377B6E4EA}">
      <dgm:prSet/>
      <dgm:spPr/>
      <dgm:t>
        <a:bodyPr/>
        <a:lstStyle/>
        <a:p>
          <a:endParaRPr lang="en-US"/>
        </a:p>
      </dgm:t>
    </dgm:pt>
    <dgm:pt modelId="{1C61FBDF-C4AC-4B5C-90EC-946CEFF15F90}" type="sibTrans" cxnId="{CEED1E1C-DD07-457B-9287-979377B6E4EA}">
      <dgm:prSet/>
      <dgm:spPr/>
      <dgm:t>
        <a:bodyPr/>
        <a:lstStyle/>
        <a:p>
          <a:endParaRPr lang="en-US"/>
        </a:p>
      </dgm:t>
    </dgm:pt>
    <dgm:pt modelId="{47F9EE6E-8AC5-4812-AC21-A6B91E12F80D}">
      <dgm:prSet phldrT="[Text]"/>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Franklin Gothic Medium"/>
              <a:cs typeface="Franklin Gothic Medium"/>
            </a:rPr>
            <a:t>Existing/Future Environmental Conditions</a:t>
          </a:r>
        </a:p>
      </dgm:t>
    </dgm:pt>
    <dgm:pt modelId="{6323A41C-5B5F-4FA5-B343-564691730336}" type="parTrans" cxnId="{8E133D75-E657-452B-987B-6C6ADF9441C9}">
      <dgm:prSet/>
      <dgm:spPr/>
      <dgm:t>
        <a:bodyPr/>
        <a:lstStyle/>
        <a:p>
          <a:endParaRPr lang="en-US"/>
        </a:p>
      </dgm:t>
    </dgm:pt>
    <dgm:pt modelId="{27D06435-AD94-4D64-8F00-C51FDFE44A77}" type="sibTrans" cxnId="{8E133D75-E657-452B-987B-6C6ADF9441C9}">
      <dgm:prSet/>
      <dgm:spPr/>
      <dgm:t>
        <a:bodyPr/>
        <a:lstStyle/>
        <a:p>
          <a:endParaRPr lang="en-US"/>
        </a:p>
      </dgm:t>
    </dgm:pt>
    <dgm:pt modelId="{031F8AC5-5173-42B0-96C2-B39DBCE6DF80}">
      <dgm:prSet phldrT="[Text]"/>
      <dgm:spPr/>
      <dgm:t>
        <a:bodyPr/>
        <a:lstStyle/>
        <a:p>
          <a:pPr lvl="0" algn="ctr" defTabSz="2178050" rtl="0">
            <a:lnSpc>
              <a:spcPct val="100000"/>
            </a:lnSpc>
            <a:spcAft>
              <a:spcPct val="35000"/>
            </a:spcAft>
            <a:buNone/>
          </a:pPr>
          <a:r>
            <a:rPr lang="en-US" sz="1800" dirty="0">
              <a:solidFill>
                <a:schemeClr val="tx2"/>
              </a:solidFill>
              <a:latin typeface="Franklin Gothic Medium"/>
              <a:cs typeface="Franklin Gothic Medium"/>
            </a:rPr>
            <a:t> </a:t>
          </a:r>
          <a:r>
            <a:rPr lang="en-US" sz="1800" dirty="0">
              <a:solidFill>
                <a:schemeClr val="bg1"/>
              </a:solidFill>
              <a:latin typeface="Franklin Gothic Medium"/>
              <a:cs typeface="Franklin Gothic Medium"/>
            </a:rPr>
            <a:t>Flood Pathways</a:t>
          </a:r>
          <a:endParaRPr lang="en-US" sz="1800" dirty="0">
            <a:solidFill>
              <a:schemeClr val="bg1"/>
            </a:solidFill>
            <a:latin typeface="Franklin Gothic Medium" panose="020B0603020102020204" pitchFamily="34" charset="0"/>
            <a:cs typeface="Times New Roman"/>
          </a:endParaRPr>
        </a:p>
      </dgm:t>
    </dgm:pt>
    <dgm:pt modelId="{478798EC-B2AF-4AA7-AF9E-79C2BD65B5D0}" type="parTrans" cxnId="{9096469F-4D20-4FB2-A88F-12B7CF54247E}">
      <dgm:prSet/>
      <dgm:spPr/>
      <dgm:t>
        <a:bodyPr/>
        <a:lstStyle/>
        <a:p>
          <a:endParaRPr lang="en-US"/>
        </a:p>
      </dgm:t>
    </dgm:pt>
    <dgm:pt modelId="{F361A03E-D1FF-4DF2-A4A2-9324D7B2742E}" type="sibTrans" cxnId="{9096469F-4D20-4FB2-A88F-12B7CF54247E}">
      <dgm:prSet/>
      <dgm:spPr/>
      <dgm:t>
        <a:bodyPr/>
        <a:lstStyle/>
        <a:p>
          <a:endParaRPr lang="en-US"/>
        </a:p>
      </dgm:t>
    </dgm:pt>
    <dgm:pt modelId="{A7E00102-EC2E-4498-BB64-CD09352142F9}">
      <dgm:prSet phldrT="[Text]"/>
      <dgm:spPr/>
      <dgm:t>
        <a:bodyPr/>
        <a:lstStyle/>
        <a:p>
          <a:pPr marL="0" marR="0" lvl="0" indent="0" algn="ctr" defTabSz="2178050" eaLnBrk="1" fontAlgn="auto" latinLnBrk="0" hangingPunct="1">
            <a:lnSpc>
              <a:spcPct val="100000"/>
            </a:lnSpc>
            <a:spcBef>
              <a:spcPts val="0"/>
            </a:spcBef>
            <a:spcAft>
              <a:spcPct val="35000"/>
            </a:spcAft>
            <a:buClrTx/>
            <a:buSzTx/>
            <a:buFontTx/>
            <a:buNone/>
            <a:tabLst/>
            <a:defRPr/>
          </a:pPr>
          <a:r>
            <a:rPr lang="en-US" sz="1800" dirty="0">
              <a:solidFill>
                <a:schemeClr val="bg1"/>
              </a:solidFill>
              <a:latin typeface="Franklin Gothic Medium"/>
              <a:cs typeface="Franklin Gothic Medium"/>
            </a:rPr>
            <a:t>Evacuation Corridors</a:t>
          </a:r>
        </a:p>
      </dgm:t>
    </dgm:pt>
    <dgm:pt modelId="{59066F22-885D-423B-AB30-111C8333C4A1}" type="parTrans" cxnId="{3D84CF53-9BA8-4650-9A4D-4E2218802F4E}">
      <dgm:prSet/>
      <dgm:spPr/>
      <dgm:t>
        <a:bodyPr/>
        <a:lstStyle/>
        <a:p>
          <a:endParaRPr lang="en-US"/>
        </a:p>
      </dgm:t>
    </dgm:pt>
    <dgm:pt modelId="{1EE05FF0-5A88-4AC4-88EB-CE35D9E4340F}" type="sibTrans" cxnId="{3D84CF53-9BA8-4650-9A4D-4E2218802F4E}">
      <dgm:prSet/>
      <dgm:spPr/>
      <dgm:t>
        <a:bodyPr/>
        <a:lstStyle/>
        <a:p>
          <a:endParaRPr lang="en-US"/>
        </a:p>
      </dgm:t>
    </dgm:pt>
    <dgm:pt modelId="{D69024C5-0B66-46C8-ADAB-4B32A4775F89}">
      <dgm:prSet phldrT="[Text]" phldr="0"/>
      <dgm:spPr/>
      <dgm:t>
        <a:bodyPr/>
        <a:lstStyle/>
        <a:p>
          <a:pPr marL="0" marR="0" lvl="0" indent="0" algn="ctr" defTabSz="2178050" rtl="0" eaLnBrk="1" fontAlgn="auto" latinLnBrk="0" hangingPunct="1">
            <a:lnSpc>
              <a:spcPct val="100000"/>
            </a:lnSpc>
            <a:spcBef>
              <a:spcPts val="0"/>
            </a:spcBef>
            <a:spcAft>
              <a:spcPct val="35000"/>
            </a:spcAft>
            <a:buClrTx/>
            <a:buSzTx/>
            <a:buFontTx/>
            <a:buNone/>
            <a:tabLst/>
            <a:defRPr/>
          </a:pPr>
          <a:r>
            <a:rPr lang="en-US" sz="1800" dirty="0">
              <a:solidFill>
                <a:schemeClr val="bg1"/>
              </a:solidFill>
              <a:latin typeface="Franklin Gothic Medium"/>
              <a:cs typeface="Franklin Gothic Medium"/>
            </a:rPr>
            <a:t>Port Monmouth and Union Beach Projects, NYNJHATS</a:t>
          </a:r>
        </a:p>
      </dgm:t>
    </dgm:pt>
    <dgm:pt modelId="{3C76A1F9-33C6-4A6D-B284-10CEF961139C}" type="parTrans" cxnId="{3C7BBE90-8469-4825-A1B8-4F4B6E3627D2}">
      <dgm:prSet/>
      <dgm:spPr/>
      <dgm:t>
        <a:bodyPr/>
        <a:lstStyle/>
        <a:p>
          <a:endParaRPr lang="en-US"/>
        </a:p>
      </dgm:t>
    </dgm:pt>
    <dgm:pt modelId="{3788CAFD-0699-4472-8454-F12EEC58F51E}" type="sibTrans" cxnId="{3C7BBE90-8469-4825-A1B8-4F4B6E3627D2}">
      <dgm:prSet/>
      <dgm:spPr/>
      <dgm:t>
        <a:bodyPr/>
        <a:lstStyle/>
        <a:p>
          <a:endParaRPr lang="en-US"/>
        </a:p>
      </dgm:t>
    </dgm:pt>
    <dgm:pt modelId="{3798DA26-30D7-4BBA-BBEB-A433820D539B}">
      <dgm:prSet phldrT="[Text]"/>
      <dgm:spPr/>
      <dgm:t>
        <a:bodyPr/>
        <a:lstStyle/>
        <a:p>
          <a:pPr marL="0" marR="0" lvl="0" indent="0" algn="ctr" defTabSz="2178050" eaLnBrk="1" fontAlgn="auto" latinLnBrk="0" hangingPunct="1">
            <a:lnSpc>
              <a:spcPct val="100000"/>
            </a:lnSpc>
            <a:spcBef>
              <a:spcPts val="0"/>
            </a:spcBef>
            <a:spcAft>
              <a:spcPct val="35000"/>
            </a:spcAft>
            <a:buClrTx/>
            <a:buSzTx/>
            <a:buFontTx/>
            <a:buNone/>
            <a:tabLst/>
            <a:defRPr/>
          </a:pPr>
          <a:r>
            <a:rPr lang="en-US" sz="1800" dirty="0">
              <a:solidFill>
                <a:schemeClr val="bg1"/>
              </a:solidFill>
              <a:latin typeface="Franklin Gothic Medium"/>
              <a:cs typeface="Franklin Gothic Medium"/>
            </a:rPr>
            <a:t>Protected Resources</a:t>
          </a:r>
        </a:p>
      </dgm:t>
    </dgm:pt>
    <dgm:pt modelId="{A400A8B4-0745-4161-B1C5-46C0572F81F4}" type="parTrans" cxnId="{A211F236-2DEC-4A0B-AF5F-7DEEC94CF2BC}">
      <dgm:prSet/>
      <dgm:spPr/>
      <dgm:t>
        <a:bodyPr/>
        <a:lstStyle/>
        <a:p>
          <a:endParaRPr lang="en-US"/>
        </a:p>
      </dgm:t>
    </dgm:pt>
    <dgm:pt modelId="{0F5DC7A3-19C0-4216-BB70-E6AC44F12CA9}" type="sibTrans" cxnId="{A211F236-2DEC-4A0B-AF5F-7DEEC94CF2BC}">
      <dgm:prSet/>
      <dgm:spPr/>
      <dgm:t>
        <a:bodyPr/>
        <a:lstStyle/>
        <a:p>
          <a:endParaRPr lang="en-US"/>
        </a:p>
      </dgm:t>
    </dgm:pt>
    <dgm:pt modelId="{65997A27-1F3D-4406-AE87-36CA154A94D6}">
      <dgm:prSet phldrT="[Text]"/>
      <dgm:spPr/>
      <dgm:t>
        <a:bodyPr/>
        <a:lstStyle/>
        <a:p>
          <a:pPr lvl="0" algn="ctr" defTabSz="2178050">
            <a:lnSpc>
              <a:spcPct val="100000"/>
            </a:lnSpc>
            <a:spcAft>
              <a:spcPct val="35000"/>
            </a:spcAft>
            <a:buNone/>
          </a:pPr>
          <a:r>
            <a:rPr lang="en-US" sz="1800" dirty="0">
              <a:solidFill>
                <a:schemeClr val="bg1"/>
              </a:solidFill>
              <a:latin typeface="Franklin Gothic Medium"/>
              <a:cs typeface="Franklin Gothic Medium"/>
            </a:rPr>
            <a:t>Environmental Justice Communities</a:t>
          </a:r>
          <a:endParaRPr lang="en-US" sz="1800" dirty="0">
            <a:solidFill>
              <a:schemeClr val="bg1"/>
            </a:solidFill>
            <a:latin typeface="Franklin Gothic Medium" panose="020B0603020102020204" pitchFamily="34" charset="0"/>
            <a:cs typeface="Times New Roman"/>
          </a:endParaRPr>
        </a:p>
      </dgm:t>
    </dgm:pt>
    <dgm:pt modelId="{9E5861C1-374F-4A0D-84B5-88EDD50BD599}" type="parTrans" cxnId="{184781FA-5D3D-448D-BC8A-2067EBBCFDF0}">
      <dgm:prSet/>
      <dgm:spPr/>
      <dgm:t>
        <a:bodyPr/>
        <a:lstStyle/>
        <a:p>
          <a:endParaRPr lang="en-US"/>
        </a:p>
      </dgm:t>
    </dgm:pt>
    <dgm:pt modelId="{955AD756-B3F9-4201-94B8-4FE7B9EEC49D}" type="sibTrans" cxnId="{184781FA-5D3D-448D-BC8A-2067EBBCFDF0}">
      <dgm:prSet/>
      <dgm:spPr/>
      <dgm:t>
        <a:bodyPr/>
        <a:lstStyle/>
        <a:p>
          <a:endParaRPr lang="en-US"/>
        </a:p>
      </dgm:t>
    </dgm:pt>
    <dgm:pt modelId="{654A33C1-9616-437F-B236-3ED473AEC983}">
      <dgm:prSet phldr="0"/>
      <dgm:spPr/>
      <dgm:t>
        <a:bodyPr/>
        <a:lstStyle/>
        <a:p>
          <a:pPr marL="0" marR="0" indent="0" algn="ctr" defTabSz="2178050" rtl="0" eaLnBrk="1" fontAlgn="auto" latinLnBrk="0" hangingPunct="1">
            <a:lnSpc>
              <a:spcPct val="100000"/>
            </a:lnSpc>
            <a:spcBef>
              <a:spcPts val="0"/>
            </a:spcBef>
            <a:spcAft>
              <a:spcPct val="35000"/>
            </a:spcAft>
            <a:tabLst/>
            <a:defRPr/>
          </a:pPr>
          <a:r>
            <a:rPr lang="en-US" dirty="0">
              <a:solidFill>
                <a:schemeClr val="bg1"/>
              </a:solidFill>
              <a:latin typeface="Franklin Gothic Medium"/>
            </a:rPr>
            <a:t>NJDEP and Municipality Projects</a:t>
          </a:r>
        </a:p>
      </dgm:t>
    </dgm:pt>
    <dgm:pt modelId="{17F81A52-9C65-4DDF-B7FF-2CD4D626C158}" type="parTrans" cxnId="{5C333A98-E809-440E-8AD7-EAF0D7C1AFB5}">
      <dgm:prSet/>
      <dgm:spPr/>
      <dgm:t>
        <a:bodyPr/>
        <a:lstStyle/>
        <a:p>
          <a:endParaRPr lang="en-US"/>
        </a:p>
      </dgm:t>
    </dgm:pt>
    <dgm:pt modelId="{5D7C2958-5499-484E-8A9E-D7829B883600}" type="sibTrans" cxnId="{5C333A98-E809-440E-8AD7-EAF0D7C1AFB5}">
      <dgm:prSet/>
      <dgm:spPr/>
      <dgm:t>
        <a:bodyPr/>
        <a:lstStyle/>
        <a:p>
          <a:endParaRPr lang="en-US"/>
        </a:p>
      </dgm:t>
    </dgm:pt>
    <dgm:pt modelId="{0B31B100-29D7-4C55-AFC6-A90D9D5773BE}">
      <dgm:prSet phldr="0"/>
      <dgm:spPr/>
      <dgm:t>
        <a:bodyPr/>
        <a:lstStyle/>
        <a:p>
          <a:pPr marL="0" marR="0" indent="0" algn="ctr" defTabSz="2178050" rtl="0" eaLnBrk="1" fontAlgn="auto" latinLnBrk="0" hangingPunct="1">
            <a:lnSpc>
              <a:spcPct val="100000"/>
            </a:lnSpc>
            <a:spcBef>
              <a:spcPts val="0"/>
            </a:spcBef>
            <a:spcAft>
              <a:spcPct val="35000"/>
            </a:spcAft>
            <a:tabLst/>
            <a:defRPr/>
          </a:pPr>
          <a:r>
            <a:rPr lang="en-US" dirty="0">
              <a:solidFill>
                <a:schemeClr val="bg1"/>
              </a:solidFill>
              <a:latin typeface="Franklin Gothic Medium"/>
            </a:rPr>
            <a:t>CBRS and HTRW Areas</a:t>
          </a:r>
        </a:p>
      </dgm:t>
    </dgm:pt>
    <dgm:pt modelId="{BAB3EF51-C513-42AE-B3BF-8A72F09816EF}" type="parTrans" cxnId="{4603C21F-F1C2-4E00-A7BE-FB0406B9B1E7}">
      <dgm:prSet/>
      <dgm:spPr/>
      <dgm:t>
        <a:bodyPr/>
        <a:lstStyle/>
        <a:p>
          <a:endParaRPr lang="en-US"/>
        </a:p>
      </dgm:t>
    </dgm:pt>
    <dgm:pt modelId="{490E2260-0800-458B-A777-BF2AD63FB767}" type="sibTrans" cxnId="{4603C21F-F1C2-4E00-A7BE-FB0406B9B1E7}">
      <dgm:prSet/>
      <dgm:spPr/>
      <dgm:t>
        <a:bodyPr/>
        <a:lstStyle/>
        <a:p>
          <a:endParaRPr lang="en-US"/>
        </a:p>
      </dgm:t>
    </dgm:pt>
    <dgm:pt modelId="{AD6E3EC0-D6AD-459A-A3EB-5DFF2A0A10CB}" type="pres">
      <dgm:prSet presAssocID="{D16D6818-DEDA-46B2-85FA-21712993D97A}" presName="diagram" presStyleCnt="0">
        <dgm:presLayoutVars>
          <dgm:dir/>
          <dgm:resizeHandles val="exact"/>
        </dgm:presLayoutVars>
      </dgm:prSet>
      <dgm:spPr/>
    </dgm:pt>
    <dgm:pt modelId="{244060FC-EF14-4221-B04D-28840848BD9F}" type="pres">
      <dgm:prSet presAssocID="{ED67E669-1274-46E6-8DFA-2710565B0DED}" presName="node" presStyleLbl="node1" presStyleIdx="0" presStyleCnt="11">
        <dgm:presLayoutVars>
          <dgm:bulletEnabled val="1"/>
        </dgm:presLayoutVars>
      </dgm:prSet>
      <dgm:spPr/>
    </dgm:pt>
    <dgm:pt modelId="{651978E0-3F21-4A4F-9F78-6DC9B00D1C68}" type="pres">
      <dgm:prSet presAssocID="{867513FB-1467-4D68-8738-1FC0486E8AFB}" presName="sibTrans" presStyleCnt="0"/>
      <dgm:spPr/>
    </dgm:pt>
    <dgm:pt modelId="{5B7AC724-9B07-42C1-927E-AB5AD03EE94B}" type="pres">
      <dgm:prSet presAssocID="{5356D8DB-32D8-4A61-A3C9-DE08A68C1B94}" presName="node" presStyleLbl="node1" presStyleIdx="1" presStyleCnt="11">
        <dgm:presLayoutVars>
          <dgm:bulletEnabled val="1"/>
        </dgm:presLayoutVars>
      </dgm:prSet>
      <dgm:spPr/>
    </dgm:pt>
    <dgm:pt modelId="{86552222-0A30-4E1D-A72F-A03683A527B5}" type="pres">
      <dgm:prSet presAssocID="{7D7383E1-3DF2-4EA4-A10F-6E94903BEB73}" presName="sibTrans" presStyleCnt="0"/>
      <dgm:spPr/>
    </dgm:pt>
    <dgm:pt modelId="{2A13ECF0-5B70-4DCA-9FF1-5DDF75716018}" type="pres">
      <dgm:prSet presAssocID="{7BA29CC7-1199-4621-B47D-101679DF73DF}" presName="node" presStyleLbl="node1" presStyleIdx="2" presStyleCnt="11">
        <dgm:presLayoutVars>
          <dgm:bulletEnabled val="1"/>
        </dgm:presLayoutVars>
      </dgm:prSet>
      <dgm:spPr/>
    </dgm:pt>
    <dgm:pt modelId="{505B4E49-67F9-4C40-9619-1910D73E1095}" type="pres">
      <dgm:prSet presAssocID="{1C61FBDF-C4AC-4B5C-90EC-946CEFF15F90}" presName="sibTrans" presStyleCnt="0"/>
      <dgm:spPr/>
    </dgm:pt>
    <dgm:pt modelId="{08B4719B-7876-4705-A040-24494ADF32B3}" type="pres">
      <dgm:prSet presAssocID="{47F9EE6E-8AC5-4812-AC21-A6B91E12F80D}" presName="node" presStyleLbl="node1" presStyleIdx="3" presStyleCnt="11">
        <dgm:presLayoutVars>
          <dgm:bulletEnabled val="1"/>
        </dgm:presLayoutVars>
      </dgm:prSet>
      <dgm:spPr/>
    </dgm:pt>
    <dgm:pt modelId="{D37830DF-1882-40E1-B444-33924461AECA}" type="pres">
      <dgm:prSet presAssocID="{27D06435-AD94-4D64-8F00-C51FDFE44A77}" presName="sibTrans" presStyleCnt="0"/>
      <dgm:spPr/>
    </dgm:pt>
    <dgm:pt modelId="{1D9D611B-AFA0-4B45-9D09-60526F402120}" type="pres">
      <dgm:prSet presAssocID="{A7E00102-EC2E-4498-BB64-CD09352142F9}" presName="node" presStyleLbl="node1" presStyleIdx="4" presStyleCnt="11">
        <dgm:presLayoutVars>
          <dgm:bulletEnabled val="1"/>
        </dgm:presLayoutVars>
      </dgm:prSet>
      <dgm:spPr/>
    </dgm:pt>
    <dgm:pt modelId="{2B9E7D9C-5DBA-4853-96EC-AC2ECC52D292}" type="pres">
      <dgm:prSet presAssocID="{1EE05FF0-5A88-4AC4-88EB-CE35D9E4340F}" presName="sibTrans" presStyleCnt="0"/>
      <dgm:spPr/>
    </dgm:pt>
    <dgm:pt modelId="{07DD6B33-0512-4F56-AA5E-2AFDDAB7A4B3}" type="pres">
      <dgm:prSet presAssocID="{D69024C5-0B66-46C8-ADAB-4B32A4775F89}" presName="node" presStyleLbl="node1" presStyleIdx="5" presStyleCnt="11">
        <dgm:presLayoutVars>
          <dgm:bulletEnabled val="1"/>
        </dgm:presLayoutVars>
      </dgm:prSet>
      <dgm:spPr/>
    </dgm:pt>
    <dgm:pt modelId="{F8757E20-5185-45E2-80F4-99043951116A}" type="pres">
      <dgm:prSet presAssocID="{3788CAFD-0699-4472-8454-F12EEC58F51E}" presName="sibTrans" presStyleCnt="0"/>
      <dgm:spPr/>
    </dgm:pt>
    <dgm:pt modelId="{89674610-7610-45D8-BCC4-077714D71E0D}" type="pres">
      <dgm:prSet presAssocID="{031F8AC5-5173-42B0-96C2-B39DBCE6DF80}" presName="node" presStyleLbl="node1" presStyleIdx="6" presStyleCnt="11" custLinFactNeighborX="-1406" custLinFactNeighborY="586">
        <dgm:presLayoutVars>
          <dgm:bulletEnabled val="1"/>
        </dgm:presLayoutVars>
      </dgm:prSet>
      <dgm:spPr/>
    </dgm:pt>
    <dgm:pt modelId="{5909C732-5CC0-4E06-A82C-7410B8F001BF}" type="pres">
      <dgm:prSet presAssocID="{F361A03E-D1FF-4DF2-A4A2-9324D7B2742E}" presName="sibTrans" presStyleCnt="0"/>
      <dgm:spPr/>
    </dgm:pt>
    <dgm:pt modelId="{2F1BC157-518F-4D40-B5E1-6D217EB6887C}" type="pres">
      <dgm:prSet presAssocID="{65997A27-1F3D-4406-AE87-36CA154A94D6}" presName="node" presStyleLbl="node1" presStyleIdx="7" presStyleCnt="11">
        <dgm:presLayoutVars>
          <dgm:bulletEnabled val="1"/>
        </dgm:presLayoutVars>
      </dgm:prSet>
      <dgm:spPr/>
    </dgm:pt>
    <dgm:pt modelId="{227A7979-5B0E-4155-BE2E-D786B93BB7E3}" type="pres">
      <dgm:prSet presAssocID="{955AD756-B3F9-4201-94B8-4FE7B9EEC49D}" presName="sibTrans" presStyleCnt="0"/>
      <dgm:spPr/>
    </dgm:pt>
    <dgm:pt modelId="{E2F239F2-D51A-4167-9041-AB9A789073E5}" type="pres">
      <dgm:prSet presAssocID="{3798DA26-30D7-4BBA-BBEB-A433820D539B}" presName="node" presStyleLbl="node1" presStyleIdx="8" presStyleCnt="11">
        <dgm:presLayoutVars>
          <dgm:bulletEnabled val="1"/>
        </dgm:presLayoutVars>
      </dgm:prSet>
      <dgm:spPr/>
    </dgm:pt>
    <dgm:pt modelId="{A3302263-5FB0-4307-9038-1B5261D3EE1C}" type="pres">
      <dgm:prSet presAssocID="{0F5DC7A3-19C0-4216-BB70-E6AC44F12CA9}" presName="sibTrans" presStyleCnt="0"/>
      <dgm:spPr/>
    </dgm:pt>
    <dgm:pt modelId="{73E2F1BB-057D-4321-9E59-0DEA227B1C86}" type="pres">
      <dgm:prSet presAssocID="{654A33C1-9616-437F-B236-3ED473AEC983}" presName="node" presStyleLbl="node1" presStyleIdx="9" presStyleCnt="11">
        <dgm:presLayoutVars>
          <dgm:bulletEnabled val="1"/>
        </dgm:presLayoutVars>
      </dgm:prSet>
      <dgm:spPr/>
    </dgm:pt>
    <dgm:pt modelId="{01B3BEA5-9D6A-48FA-95FC-41A328AFF0BB}" type="pres">
      <dgm:prSet presAssocID="{5D7C2958-5499-484E-8A9E-D7829B883600}" presName="sibTrans" presStyleCnt="0"/>
      <dgm:spPr/>
    </dgm:pt>
    <dgm:pt modelId="{5D7A0B99-7FB5-4413-AE09-2783E778FF23}" type="pres">
      <dgm:prSet presAssocID="{0B31B100-29D7-4C55-AFC6-A90D9D5773BE}" presName="node" presStyleLbl="node1" presStyleIdx="10" presStyleCnt="11">
        <dgm:presLayoutVars>
          <dgm:bulletEnabled val="1"/>
        </dgm:presLayoutVars>
      </dgm:prSet>
      <dgm:spPr/>
    </dgm:pt>
  </dgm:ptLst>
  <dgm:cxnLst>
    <dgm:cxn modelId="{479BDA0A-D26F-4861-BDAD-E7780DC8D94B}" type="presOf" srcId="{47F9EE6E-8AC5-4812-AC21-A6B91E12F80D}" destId="{08B4719B-7876-4705-A040-24494ADF32B3}" srcOrd="0" destOrd="0" presId="urn:microsoft.com/office/officeart/2005/8/layout/default"/>
    <dgm:cxn modelId="{CEED1E1C-DD07-457B-9287-979377B6E4EA}" srcId="{D16D6818-DEDA-46B2-85FA-21712993D97A}" destId="{7BA29CC7-1199-4621-B47D-101679DF73DF}" srcOrd="2" destOrd="0" parTransId="{8A7FA313-3B41-4EAA-832A-06A5EED34DE4}" sibTransId="{1C61FBDF-C4AC-4B5C-90EC-946CEFF15F90}"/>
    <dgm:cxn modelId="{4603C21F-F1C2-4E00-A7BE-FB0406B9B1E7}" srcId="{D16D6818-DEDA-46B2-85FA-21712993D97A}" destId="{0B31B100-29D7-4C55-AFC6-A90D9D5773BE}" srcOrd="10" destOrd="0" parTransId="{BAB3EF51-C513-42AE-B3BF-8A72F09816EF}" sibTransId="{490E2260-0800-458B-A777-BF2AD63FB767}"/>
    <dgm:cxn modelId="{1C292820-570B-4F2A-B853-9772962D18A0}" type="presOf" srcId="{D16D6818-DEDA-46B2-85FA-21712993D97A}" destId="{AD6E3EC0-D6AD-459A-A3EB-5DFF2A0A10CB}" srcOrd="0" destOrd="0" presId="urn:microsoft.com/office/officeart/2005/8/layout/default"/>
    <dgm:cxn modelId="{A211F236-2DEC-4A0B-AF5F-7DEEC94CF2BC}" srcId="{D16D6818-DEDA-46B2-85FA-21712993D97A}" destId="{3798DA26-30D7-4BBA-BBEB-A433820D539B}" srcOrd="8" destOrd="0" parTransId="{A400A8B4-0745-4161-B1C5-46C0572F81F4}" sibTransId="{0F5DC7A3-19C0-4216-BB70-E6AC44F12CA9}"/>
    <dgm:cxn modelId="{3EE58F5C-8B1C-4089-98A5-4CE97B109070}" type="presOf" srcId="{5356D8DB-32D8-4A61-A3C9-DE08A68C1B94}" destId="{5B7AC724-9B07-42C1-927E-AB5AD03EE94B}" srcOrd="0" destOrd="0" presId="urn:microsoft.com/office/officeart/2005/8/layout/default"/>
    <dgm:cxn modelId="{EF0F4768-7E3E-4BFC-8C40-EAD5DFAD5845}" srcId="{D16D6818-DEDA-46B2-85FA-21712993D97A}" destId="{ED67E669-1274-46E6-8DFA-2710565B0DED}" srcOrd="0" destOrd="0" parTransId="{BC7B96C6-9B3F-40EF-87F6-33931A5271A5}" sibTransId="{867513FB-1467-4D68-8738-1FC0486E8AFB}"/>
    <dgm:cxn modelId="{935E0649-BCF4-407C-A520-853793083079}" type="presOf" srcId="{A7E00102-EC2E-4498-BB64-CD09352142F9}" destId="{1D9D611B-AFA0-4B45-9D09-60526F402120}" srcOrd="0" destOrd="0" presId="urn:microsoft.com/office/officeart/2005/8/layout/default"/>
    <dgm:cxn modelId="{F0FC5D52-0FD0-4F3F-89F3-D5E226F21525}" type="presOf" srcId="{654A33C1-9616-437F-B236-3ED473AEC983}" destId="{73E2F1BB-057D-4321-9E59-0DEA227B1C86}" srcOrd="0" destOrd="0" presId="urn:microsoft.com/office/officeart/2005/8/layout/default"/>
    <dgm:cxn modelId="{3D84CF53-9BA8-4650-9A4D-4E2218802F4E}" srcId="{D16D6818-DEDA-46B2-85FA-21712993D97A}" destId="{A7E00102-EC2E-4498-BB64-CD09352142F9}" srcOrd="4" destOrd="0" parTransId="{59066F22-885D-423B-AB30-111C8333C4A1}" sibTransId="{1EE05FF0-5A88-4AC4-88EB-CE35D9E4340F}"/>
    <dgm:cxn modelId="{8E133D75-E657-452B-987B-6C6ADF9441C9}" srcId="{D16D6818-DEDA-46B2-85FA-21712993D97A}" destId="{47F9EE6E-8AC5-4812-AC21-A6B91E12F80D}" srcOrd="3" destOrd="0" parTransId="{6323A41C-5B5F-4FA5-B343-564691730336}" sibTransId="{27D06435-AD94-4D64-8F00-C51FDFE44A77}"/>
    <dgm:cxn modelId="{6BA87A55-89C9-456F-8227-BA414D55A56E}" type="presOf" srcId="{0B31B100-29D7-4C55-AFC6-A90D9D5773BE}" destId="{5D7A0B99-7FB5-4413-AE09-2783E778FF23}" srcOrd="0" destOrd="0" presId="urn:microsoft.com/office/officeart/2005/8/layout/default"/>
    <dgm:cxn modelId="{7D238677-F866-4CB5-A10A-BB5B65774681}" type="presOf" srcId="{D69024C5-0B66-46C8-ADAB-4B32A4775F89}" destId="{07DD6B33-0512-4F56-AA5E-2AFDDAB7A4B3}" srcOrd="0" destOrd="0" presId="urn:microsoft.com/office/officeart/2005/8/layout/default"/>
    <dgm:cxn modelId="{DBA5AD81-07F3-4760-926E-20F3F841115F}" type="presOf" srcId="{65997A27-1F3D-4406-AE87-36CA154A94D6}" destId="{2F1BC157-518F-4D40-B5E1-6D217EB6887C}" srcOrd="0" destOrd="0" presId="urn:microsoft.com/office/officeart/2005/8/layout/default"/>
    <dgm:cxn modelId="{3C7BBE90-8469-4825-A1B8-4F4B6E3627D2}" srcId="{D16D6818-DEDA-46B2-85FA-21712993D97A}" destId="{D69024C5-0B66-46C8-ADAB-4B32A4775F89}" srcOrd="5" destOrd="0" parTransId="{3C76A1F9-33C6-4A6D-B284-10CEF961139C}" sibTransId="{3788CAFD-0699-4472-8454-F12EEC58F51E}"/>
    <dgm:cxn modelId="{5C333A98-E809-440E-8AD7-EAF0D7C1AFB5}" srcId="{D16D6818-DEDA-46B2-85FA-21712993D97A}" destId="{654A33C1-9616-437F-B236-3ED473AEC983}" srcOrd="9" destOrd="0" parTransId="{17F81A52-9C65-4DDF-B7FF-2CD4D626C158}" sibTransId="{5D7C2958-5499-484E-8A9E-D7829B883600}"/>
    <dgm:cxn modelId="{9096469F-4D20-4FB2-A88F-12B7CF54247E}" srcId="{D16D6818-DEDA-46B2-85FA-21712993D97A}" destId="{031F8AC5-5173-42B0-96C2-B39DBCE6DF80}" srcOrd="6" destOrd="0" parTransId="{478798EC-B2AF-4AA7-AF9E-79C2BD65B5D0}" sibTransId="{F361A03E-D1FF-4DF2-A4A2-9324D7B2742E}"/>
    <dgm:cxn modelId="{611825A4-546B-4F49-B292-01E5D2D187AD}" type="presOf" srcId="{ED67E669-1274-46E6-8DFA-2710565B0DED}" destId="{244060FC-EF14-4221-B04D-28840848BD9F}" srcOrd="0" destOrd="0" presId="urn:microsoft.com/office/officeart/2005/8/layout/default"/>
    <dgm:cxn modelId="{04BDD5B8-5B38-42A8-BEC5-CDD9FDD04A03}" type="presOf" srcId="{7BA29CC7-1199-4621-B47D-101679DF73DF}" destId="{2A13ECF0-5B70-4DCA-9FF1-5DDF75716018}" srcOrd="0" destOrd="0" presId="urn:microsoft.com/office/officeart/2005/8/layout/default"/>
    <dgm:cxn modelId="{8AF2DABA-C1E8-4F67-8859-25E28D0F3ED5}" srcId="{D16D6818-DEDA-46B2-85FA-21712993D97A}" destId="{5356D8DB-32D8-4A61-A3C9-DE08A68C1B94}" srcOrd="1" destOrd="0" parTransId="{DF4108E1-1E55-425B-BD74-F5F4FC60C338}" sibTransId="{7D7383E1-3DF2-4EA4-A10F-6E94903BEB73}"/>
    <dgm:cxn modelId="{A34823CE-9341-40CA-8B76-6D11E594A90D}" type="presOf" srcId="{031F8AC5-5173-42B0-96C2-B39DBCE6DF80}" destId="{89674610-7610-45D8-BCC4-077714D71E0D}" srcOrd="0" destOrd="0" presId="urn:microsoft.com/office/officeart/2005/8/layout/default"/>
    <dgm:cxn modelId="{066286E2-140B-4919-A39A-4B1DA8F9BD32}" type="presOf" srcId="{3798DA26-30D7-4BBA-BBEB-A433820D539B}" destId="{E2F239F2-D51A-4167-9041-AB9A789073E5}" srcOrd="0" destOrd="0" presId="urn:microsoft.com/office/officeart/2005/8/layout/default"/>
    <dgm:cxn modelId="{184781FA-5D3D-448D-BC8A-2067EBBCFDF0}" srcId="{D16D6818-DEDA-46B2-85FA-21712993D97A}" destId="{65997A27-1F3D-4406-AE87-36CA154A94D6}" srcOrd="7" destOrd="0" parTransId="{9E5861C1-374F-4A0D-84B5-88EDD50BD599}" sibTransId="{955AD756-B3F9-4201-94B8-4FE7B9EEC49D}"/>
    <dgm:cxn modelId="{7DFCA90B-8EF0-4308-9151-E01D442F5C29}" type="presParOf" srcId="{AD6E3EC0-D6AD-459A-A3EB-5DFF2A0A10CB}" destId="{244060FC-EF14-4221-B04D-28840848BD9F}" srcOrd="0" destOrd="0" presId="urn:microsoft.com/office/officeart/2005/8/layout/default"/>
    <dgm:cxn modelId="{320AADBE-7B14-401B-A37C-DDA1EFD083A2}" type="presParOf" srcId="{AD6E3EC0-D6AD-459A-A3EB-5DFF2A0A10CB}" destId="{651978E0-3F21-4A4F-9F78-6DC9B00D1C68}" srcOrd="1" destOrd="0" presId="urn:microsoft.com/office/officeart/2005/8/layout/default"/>
    <dgm:cxn modelId="{85392ECC-A3B5-4FF6-A9D7-FB5C9593A50B}" type="presParOf" srcId="{AD6E3EC0-D6AD-459A-A3EB-5DFF2A0A10CB}" destId="{5B7AC724-9B07-42C1-927E-AB5AD03EE94B}" srcOrd="2" destOrd="0" presId="urn:microsoft.com/office/officeart/2005/8/layout/default"/>
    <dgm:cxn modelId="{89B61244-4F2B-4B58-9C47-9ABE998F0190}" type="presParOf" srcId="{AD6E3EC0-D6AD-459A-A3EB-5DFF2A0A10CB}" destId="{86552222-0A30-4E1D-A72F-A03683A527B5}" srcOrd="3" destOrd="0" presId="urn:microsoft.com/office/officeart/2005/8/layout/default"/>
    <dgm:cxn modelId="{4689E3A4-EC8B-423D-BF8D-E841969835AE}" type="presParOf" srcId="{AD6E3EC0-D6AD-459A-A3EB-5DFF2A0A10CB}" destId="{2A13ECF0-5B70-4DCA-9FF1-5DDF75716018}" srcOrd="4" destOrd="0" presId="urn:microsoft.com/office/officeart/2005/8/layout/default"/>
    <dgm:cxn modelId="{DD4F0C88-B63C-4D73-A79D-C87C6C31300B}" type="presParOf" srcId="{AD6E3EC0-D6AD-459A-A3EB-5DFF2A0A10CB}" destId="{505B4E49-67F9-4C40-9619-1910D73E1095}" srcOrd="5" destOrd="0" presId="urn:microsoft.com/office/officeart/2005/8/layout/default"/>
    <dgm:cxn modelId="{3ADEC063-D133-4758-A4FC-3B7A01F74994}" type="presParOf" srcId="{AD6E3EC0-D6AD-459A-A3EB-5DFF2A0A10CB}" destId="{08B4719B-7876-4705-A040-24494ADF32B3}" srcOrd="6" destOrd="0" presId="urn:microsoft.com/office/officeart/2005/8/layout/default"/>
    <dgm:cxn modelId="{4D26F05E-EE80-4007-94D4-0B9B47E51A0E}" type="presParOf" srcId="{AD6E3EC0-D6AD-459A-A3EB-5DFF2A0A10CB}" destId="{D37830DF-1882-40E1-B444-33924461AECA}" srcOrd="7" destOrd="0" presId="urn:microsoft.com/office/officeart/2005/8/layout/default"/>
    <dgm:cxn modelId="{68C59F51-97E4-4828-87B6-F6BB50AF07D3}" type="presParOf" srcId="{AD6E3EC0-D6AD-459A-A3EB-5DFF2A0A10CB}" destId="{1D9D611B-AFA0-4B45-9D09-60526F402120}" srcOrd="8" destOrd="0" presId="urn:microsoft.com/office/officeart/2005/8/layout/default"/>
    <dgm:cxn modelId="{546A7E4B-A5CB-4B47-ABE2-23E7DBCB88BE}" type="presParOf" srcId="{AD6E3EC0-D6AD-459A-A3EB-5DFF2A0A10CB}" destId="{2B9E7D9C-5DBA-4853-96EC-AC2ECC52D292}" srcOrd="9" destOrd="0" presId="urn:microsoft.com/office/officeart/2005/8/layout/default"/>
    <dgm:cxn modelId="{6051BF94-684E-46C4-A5C6-69914F133319}" type="presParOf" srcId="{AD6E3EC0-D6AD-459A-A3EB-5DFF2A0A10CB}" destId="{07DD6B33-0512-4F56-AA5E-2AFDDAB7A4B3}" srcOrd="10" destOrd="0" presId="urn:microsoft.com/office/officeart/2005/8/layout/default"/>
    <dgm:cxn modelId="{53472113-0EE4-40D6-8719-200BFDE3682D}" type="presParOf" srcId="{AD6E3EC0-D6AD-459A-A3EB-5DFF2A0A10CB}" destId="{F8757E20-5185-45E2-80F4-99043951116A}" srcOrd="11" destOrd="0" presId="urn:microsoft.com/office/officeart/2005/8/layout/default"/>
    <dgm:cxn modelId="{9FA0A18C-08C6-474B-BF04-B917810CC1FA}" type="presParOf" srcId="{AD6E3EC0-D6AD-459A-A3EB-5DFF2A0A10CB}" destId="{89674610-7610-45D8-BCC4-077714D71E0D}" srcOrd="12" destOrd="0" presId="urn:microsoft.com/office/officeart/2005/8/layout/default"/>
    <dgm:cxn modelId="{E8EF1EFF-9989-4521-BBF7-1696A74DB956}" type="presParOf" srcId="{AD6E3EC0-D6AD-459A-A3EB-5DFF2A0A10CB}" destId="{5909C732-5CC0-4E06-A82C-7410B8F001BF}" srcOrd="13" destOrd="0" presId="urn:microsoft.com/office/officeart/2005/8/layout/default"/>
    <dgm:cxn modelId="{0FDBCBAC-0BF2-4EC2-A87A-FBD02E0A363B}" type="presParOf" srcId="{AD6E3EC0-D6AD-459A-A3EB-5DFF2A0A10CB}" destId="{2F1BC157-518F-4D40-B5E1-6D217EB6887C}" srcOrd="14" destOrd="0" presId="urn:microsoft.com/office/officeart/2005/8/layout/default"/>
    <dgm:cxn modelId="{E6587CDE-62E7-4E45-A317-76AE82C2C4C5}" type="presParOf" srcId="{AD6E3EC0-D6AD-459A-A3EB-5DFF2A0A10CB}" destId="{227A7979-5B0E-4155-BE2E-D786B93BB7E3}" srcOrd="15" destOrd="0" presId="urn:microsoft.com/office/officeart/2005/8/layout/default"/>
    <dgm:cxn modelId="{4AB25071-1A44-4F56-9AE2-F014CFA800ED}" type="presParOf" srcId="{AD6E3EC0-D6AD-459A-A3EB-5DFF2A0A10CB}" destId="{E2F239F2-D51A-4167-9041-AB9A789073E5}" srcOrd="16" destOrd="0" presId="urn:microsoft.com/office/officeart/2005/8/layout/default"/>
    <dgm:cxn modelId="{9FD51C8F-DA91-40C6-8CDB-9480EDCC0001}" type="presParOf" srcId="{AD6E3EC0-D6AD-459A-A3EB-5DFF2A0A10CB}" destId="{A3302263-5FB0-4307-9038-1B5261D3EE1C}" srcOrd="17" destOrd="0" presId="urn:microsoft.com/office/officeart/2005/8/layout/default"/>
    <dgm:cxn modelId="{A97B2BC2-F07A-4752-8267-6CC5F9704A8D}" type="presParOf" srcId="{AD6E3EC0-D6AD-459A-A3EB-5DFF2A0A10CB}" destId="{73E2F1BB-057D-4321-9E59-0DEA227B1C86}" srcOrd="18" destOrd="0" presId="urn:microsoft.com/office/officeart/2005/8/layout/default"/>
    <dgm:cxn modelId="{922FCFAF-9B4C-4259-A60C-3BE547F5858B}" type="presParOf" srcId="{AD6E3EC0-D6AD-459A-A3EB-5DFF2A0A10CB}" destId="{01B3BEA5-9D6A-48FA-95FC-41A328AFF0BB}" srcOrd="19" destOrd="0" presId="urn:microsoft.com/office/officeart/2005/8/layout/default"/>
    <dgm:cxn modelId="{DB972E33-74ED-4EF3-9BA6-28F722253F80}" type="presParOf" srcId="{AD6E3EC0-D6AD-459A-A3EB-5DFF2A0A10CB}" destId="{5D7A0B99-7FB5-4413-AE09-2783E778FF23}"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060FC-EF14-4221-B04D-28840848BD9F}">
      <dsp:nvSpPr>
        <dsp:cNvPr id="0" name=""/>
        <dsp:cNvSpPr/>
      </dsp:nvSpPr>
      <dsp:spPr>
        <a:xfrm>
          <a:off x="5632" y="149455"/>
          <a:ext cx="4468205" cy="2680923"/>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2"/>
              </a:solidFill>
              <a:latin typeface="Franklin Gothic Medium"/>
              <a:cs typeface="Franklin Gothic Medium"/>
            </a:rPr>
            <a:t> </a:t>
          </a:r>
          <a:r>
            <a:rPr lang="en-US" sz="3200" kern="1200" dirty="0">
              <a:solidFill>
                <a:schemeClr val="bg1"/>
              </a:solidFill>
              <a:latin typeface="Franklin Gothic Medium"/>
              <a:cs typeface="Franklin Gothic Medium"/>
            </a:rPr>
            <a:t>Sea Level Change</a:t>
          </a:r>
          <a:endParaRPr lang="en-US" sz="3200" kern="1200" dirty="0">
            <a:solidFill>
              <a:schemeClr val="bg1"/>
            </a:solidFill>
          </a:endParaRPr>
        </a:p>
      </dsp:txBody>
      <dsp:txXfrm>
        <a:off x="5632" y="149455"/>
        <a:ext cx="4468205" cy="2680923"/>
      </dsp:txXfrm>
    </dsp:sp>
    <dsp:sp modelId="{5B7AC724-9B07-42C1-927E-AB5AD03EE94B}">
      <dsp:nvSpPr>
        <dsp:cNvPr id="0" name=""/>
        <dsp:cNvSpPr/>
      </dsp:nvSpPr>
      <dsp:spPr>
        <a:xfrm>
          <a:off x="4920657" y="149455"/>
          <a:ext cx="4468205" cy="2680923"/>
        </a:xfrm>
        <a:prstGeom prst="rect">
          <a:avLst/>
        </a:prstGeom>
        <a:gradFill rotWithShape="0">
          <a:gsLst>
            <a:gs pos="0">
              <a:schemeClr val="accent4">
                <a:hueOff val="-446477"/>
                <a:satOff val="2690"/>
                <a:lumOff val="216"/>
                <a:alphaOff val="0"/>
                <a:shade val="51000"/>
                <a:satMod val="130000"/>
              </a:schemeClr>
            </a:gs>
            <a:gs pos="80000">
              <a:schemeClr val="accent4">
                <a:hueOff val="-446477"/>
                <a:satOff val="2690"/>
                <a:lumOff val="216"/>
                <a:alphaOff val="0"/>
                <a:shade val="93000"/>
                <a:satMod val="130000"/>
              </a:schemeClr>
            </a:gs>
            <a:gs pos="100000">
              <a:schemeClr val="accent4">
                <a:hueOff val="-446477"/>
                <a:satOff val="2690"/>
                <a:lumOff val="2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200" kern="1200" dirty="0">
              <a:solidFill>
                <a:schemeClr val="bg1"/>
              </a:solidFill>
              <a:latin typeface="Franklin Gothic Medium"/>
              <a:cs typeface="Franklin Gothic Medium"/>
            </a:rPr>
            <a:t>Actions by Other Agencies/Organizations</a:t>
          </a:r>
        </a:p>
      </dsp:txBody>
      <dsp:txXfrm>
        <a:off x="4920657" y="149455"/>
        <a:ext cx="4468205" cy="2680923"/>
      </dsp:txXfrm>
    </dsp:sp>
    <dsp:sp modelId="{2A13ECF0-5B70-4DCA-9FF1-5DDF75716018}">
      <dsp:nvSpPr>
        <dsp:cNvPr id="0" name=""/>
        <dsp:cNvSpPr/>
      </dsp:nvSpPr>
      <dsp:spPr>
        <a:xfrm>
          <a:off x="9835683" y="149455"/>
          <a:ext cx="4468205" cy="2680923"/>
        </a:xfrm>
        <a:prstGeom prst="rect">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100000"/>
            </a:lnSpc>
            <a:spcBef>
              <a:spcPct val="0"/>
            </a:spcBef>
            <a:spcAft>
              <a:spcPct val="35000"/>
            </a:spcAft>
            <a:buNone/>
          </a:pPr>
          <a:r>
            <a:rPr lang="en-US" sz="3200" kern="1200" dirty="0">
              <a:solidFill>
                <a:schemeClr val="bg1"/>
              </a:solidFill>
              <a:latin typeface="Franklin Gothic Medium"/>
              <a:cs typeface="Times New Roman"/>
            </a:rPr>
            <a:t>Recreational Navigation</a:t>
          </a:r>
        </a:p>
      </dsp:txBody>
      <dsp:txXfrm>
        <a:off x="9835683" y="149455"/>
        <a:ext cx="4468205" cy="2680923"/>
      </dsp:txXfrm>
    </dsp:sp>
    <dsp:sp modelId="{08B4719B-7876-4705-A040-24494ADF32B3}">
      <dsp:nvSpPr>
        <dsp:cNvPr id="0" name=""/>
        <dsp:cNvSpPr/>
      </dsp:nvSpPr>
      <dsp:spPr>
        <a:xfrm>
          <a:off x="14750708" y="149455"/>
          <a:ext cx="4468205" cy="2680923"/>
        </a:xfrm>
        <a:prstGeom prst="rect">
          <a:avLst/>
        </a:prstGeom>
        <a:gradFill rotWithShape="0">
          <a:gsLst>
            <a:gs pos="0">
              <a:schemeClr val="accent4">
                <a:hueOff val="-1339431"/>
                <a:satOff val="8070"/>
                <a:lumOff val="647"/>
                <a:alphaOff val="0"/>
                <a:shade val="51000"/>
                <a:satMod val="130000"/>
              </a:schemeClr>
            </a:gs>
            <a:gs pos="80000">
              <a:schemeClr val="accent4">
                <a:hueOff val="-1339431"/>
                <a:satOff val="8070"/>
                <a:lumOff val="647"/>
                <a:alphaOff val="0"/>
                <a:shade val="93000"/>
                <a:satMod val="130000"/>
              </a:schemeClr>
            </a:gs>
            <a:gs pos="100000">
              <a:schemeClr val="accent4">
                <a:hueOff val="-1339431"/>
                <a:satOff val="8070"/>
                <a:lumOff val="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200" kern="1200" dirty="0">
              <a:solidFill>
                <a:schemeClr val="bg1"/>
              </a:solidFill>
              <a:latin typeface="Franklin Gothic Medium"/>
              <a:cs typeface="Franklin Gothic Medium"/>
            </a:rPr>
            <a:t>Existing/Future Environmental Conditions</a:t>
          </a:r>
        </a:p>
      </dsp:txBody>
      <dsp:txXfrm>
        <a:off x="14750708" y="149455"/>
        <a:ext cx="4468205" cy="2680923"/>
      </dsp:txXfrm>
    </dsp:sp>
    <dsp:sp modelId="{1D9D611B-AFA0-4B45-9D09-60526F402120}">
      <dsp:nvSpPr>
        <dsp:cNvPr id="0" name=""/>
        <dsp:cNvSpPr/>
      </dsp:nvSpPr>
      <dsp:spPr>
        <a:xfrm>
          <a:off x="5632" y="3277198"/>
          <a:ext cx="4468205" cy="2680923"/>
        </a:xfrm>
        <a:prstGeom prst="rect">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ctr" defTabSz="2178050" eaLnBrk="1" fontAlgn="auto" latinLnBrk="0" hangingPunct="1">
            <a:lnSpc>
              <a:spcPct val="100000"/>
            </a:lnSpc>
            <a:spcBef>
              <a:spcPct val="0"/>
            </a:spcBef>
            <a:spcAft>
              <a:spcPct val="35000"/>
            </a:spcAft>
            <a:buClrTx/>
            <a:buSzTx/>
            <a:buFontTx/>
            <a:buNone/>
            <a:tabLst/>
            <a:defRPr/>
          </a:pPr>
          <a:r>
            <a:rPr lang="en-US" sz="3200" kern="1200" dirty="0">
              <a:solidFill>
                <a:schemeClr val="bg1"/>
              </a:solidFill>
              <a:latin typeface="Franklin Gothic Medium"/>
              <a:cs typeface="Franklin Gothic Medium"/>
            </a:rPr>
            <a:t>Evacuation Corridors</a:t>
          </a:r>
        </a:p>
      </dsp:txBody>
      <dsp:txXfrm>
        <a:off x="5632" y="3277198"/>
        <a:ext cx="4468205" cy="2680923"/>
      </dsp:txXfrm>
    </dsp:sp>
    <dsp:sp modelId="{07DD6B33-0512-4F56-AA5E-2AFDDAB7A4B3}">
      <dsp:nvSpPr>
        <dsp:cNvPr id="0" name=""/>
        <dsp:cNvSpPr/>
      </dsp:nvSpPr>
      <dsp:spPr>
        <a:xfrm>
          <a:off x="4920657" y="3277198"/>
          <a:ext cx="4468205" cy="2680923"/>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ctr" defTabSz="2178050" rtl="0" eaLnBrk="1" fontAlgn="auto" latinLnBrk="0" hangingPunct="1">
            <a:lnSpc>
              <a:spcPct val="100000"/>
            </a:lnSpc>
            <a:spcBef>
              <a:spcPct val="0"/>
            </a:spcBef>
            <a:spcAft>
              <a:spcPct val="35000"/>
            </a:spcAft>
            <a:buClrTx/>
            <a:buSzTx/>
            <a:buFontTx/>
            <a:buNone/>
            <a:tabLst/>
            <a:defRPr/>
          </a:pPr>
          <a:r>
            <a:rPr lang="en-US" sz="3200" kern="1200" dirty="0">
              <a:solidFill>
                <a:schemeClr val="bg1"/>
              </a:solidFill>
              <a:latin typeface="Franklin Gothic Medium"/>
              <a:cs typeface="Franklin Gothic Medium"/>
            </a:rPr>
            <a:t>Port Monmouth and Union Beach Projects, NYNJHATS</a:t>
          </a:r>
        </a:p>
      </dsp:txBody>
      <dsp:txXfrm>
        <a:off x="4920657" y="3277198"/>
        <a:ext cx="4468205" cy="2680923"/>
      </dsp:txXfrm>
    </dsp:sp>
    <dsp:sp modelId="{89674610-7610-45D8-BCC4-077714D71E0D}">
      <dsp:nvSpPr>
        <dsp:cNvPr id="0" name=""/>
        <dsp:cNvSpPr/>
      </dsp:nvSpPr>
      <dsp:spPr>
        <a:xfrm>
          <a:off x="9772860" y="3292909"/>
          <a:ext cx="4468205" cy="2680923"/>
        </a:xfrm>
        <a:prstGeom prst="rect">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78050" rtl="0">
            <a:lnSpc>
              <a:spcPct val="100000"/>
            </a:lnSpc>
            <a:spcBef>
              <a:spcPct val="0"/>
            </a:spcBef>
            <a:spcAft>
              <a:spcPct val="35000"/>
            </a:spcAft>
            <a:buNone/>
          </a:pPr>
          <a:r>
            <a:rPr lang="en-US" sz="3200" kern="1200" dirty="0">
              <a:solidFill>
                <a:schemeClr val="tx2"/>
              </a:solidFill>
              <a:latin typeface="Franklin Gothic Medium"/>
              <a:cs typeface="Franklin Gothic Medium"/>
            </a:rPr>
            <a:t> </a:t>
          </a:r>
          <a:r>
            <a:rPr lang="en-US" sz="3200" kern="1200" dirty="0">
              <a:solidFill>
                <a:schemeClr val="bg1"/>
              </a:solidFill>
              <a:latin typeface="Franklin Gothic Medium"/>
              <a:cs typeface="Franklin Gothic Medium"/>
            </a:rPr>
            <a:t>Flood Pathways</a:t>
          </a:r>
          <a:endParaRPr lang="en-US" sz="3200" kern="1200" dirty="0">
            <a:solidFill>
              <a:schemeClr val="bg1"/>
            </a:solidFill>
            <a:latin typeface="Franklin Gothic Medium" panose="020B0603020102020204" pitchFamily="34" charset="0"/>
            <a:cs typeface="Times New Roman"/>
          </a:endParaRPr>
        </a:p>
      </dsp:txBody>
      <dsp:txXfrm>
        <a:off x="9772860" y="3292909"/>
        <a:ext cx="4468205" cy="2680923"/>
      </dsp:txXfrm>
    </dsp:sp>
    <dsp:sp modelId="{2F1BC157-518F-4D40-B5E1-6D217EB6887C}">
      <dsp:nvSpPr>
        <dsp:cNvPr id="0" name=""/>
        <dsp:cNvSpPr/>
      </dsp:nvSpPr>
      <dsp:spPr>
        <a:xfrm>
          <a:off x="14750708" y="3277198"/>
          <a:ext cx="4468205" cy="2680923"/>
        </a:xfrm>
        <a:prstGeom prst="rect">
          <a:avLst/>
        </a:prstGeom>
        <a:gradFill rotWithShape="0">
          <a:gsLst>
            <a:gs pos="0">
              <a:schemeClr val="accent4">
                <a:hueOff val="-3125339"/>
                <a:satOff val="18829"/>
                <a:lumOff val="1509"/>
                <a:alphaOff val="0"/>
                <a:shade val="51000"/>
                <a:satMod val="130000"/>
              </a:schemeClr>
            </a:gs>
            <a:gs pos="80000">
              <a:schemeClr val="accent4">
                <a:hueOff val="-3125339"/>
                <a:satOff val="18829"/>
                <a:lumOff val="1509"/>
                <a:alphaOff val="0"/>
                <a:shade val="93000"/>
                <a:satMod val="130000"/>
              </a:schemeClr>
            </a:gs>
            <a:gs pos="100000">
              <a:schemeClr val="accent4">
                <a:hueOff val="-3125339"/>
                <a:satOff val="18829"/>
                <a:lumOff val="150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178050">
            <a:lnSpc>
              <a:spcPct val="100000"/>
            </a:lnSpc>
            <a:spcBef>
              <a:spcPct val="0"/>
            </a:spcBef>
            <a:spcAft>
              <a:spcPct val="35000"/>
            </a:spcAft>
            <a:buNone/>
          </a:pPr>
          <a:r>
            <a:rPr lang="en-US" sz="3200" kern="1200" dirty="0">
              <a:solidFill>
                <a:schemeClr val="bg1"/>
              </a:solidFill>
              <a:latin typeface="Franklin Gothic Medium"/>
              <a:cs typeface="Franklin Gothic Medium"/>
            </a:rPr>
            <a:t>Environmental Justice Communities</a:t>
          </a:r>
          <a:endParaRPr lang="en-US" sz="3200" kern="1200" dirty="0">
            <a:solidFill>
              <a:schemeClr val="bg1"/>
            </a:solidFill>
            <a:latin typeface="Franklin Gothic Medium" panose="020B0603020102020204" pitchFamily="34" charset="0"/>
            <a:cs typeface="Times New Roman"/>
          </a:endParaRPr>
        </a:p>
      </dsp:txBody>
      <dsp:txXfrm>
        <a:off x="14750708" y="3277198"/>
        <a:ext cx="4468205" cy="2680923"/>
      </dsp:txXfrm>
    </dsp:sp>
    <dsp:sp modelId="{E2F239F2-D51A-4167-9041-AB9A789073E5}">
      <dsp:nvSpPr>
        <dsp:cNvPr id="0" name=""/>
        <dsp:cNvSpPr/>
      </dsp:nvSpPr>
      <dsp:spPr>
        <a:xfrm>
          <a:off x="2463144" y="6404942"/>
          <a:ext cx="4468205" cy="2680923"/>
        </a:xfrm>
        <a:prstGeom prst="rect">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ctr" defTabSz="2178050" eaLnBrk="1" fontAlgn="auto" latinLnBrk="0" hangingPunct="1">
            <a:lnSpc>
              <a:spcPct val="100000"/>
            </a:lnSpc>
            <a:spcBef>
              <a:spcPct val="0"/>
            </a:spcBef>
            <a:spcAft>
              <a:spcPct val="35000"/>
            </a:spcAft>
            <a:buClrTx/>
            <a:buSzTx/>
            <a:buFontTx/>
            <a:buNone/>
            <a:tabLst/>
            <a:defRPr/>
          </a:pPr>
          <a:r>
            <a:rPr lang="en-US" sz="3200" kern="1200" dirty="0">
              <a:solidFill>
                <a:schemeClr val="bg1"/>
              </a:solidFill>
              <a:latin typeface="Franklin Gothic Medium"/>
              <a:cs typeface="Franklin Gothic Medium"/>
            </a:rPr>
            <a:t>Protected Resources</a:t>
          </a:r>
        </a:p>
      </dsp:txBody>
      <dsp:txXfrm>
        <a:off x="2463144" y="6404942"/>
        <a:ext cx="4468205" cy="2680923"/>
      </dsp:txXfrm>
    </dsp:sp>
    <dsp:sp modelId="{73E2F1BB-057D-4321-9E59-0DEA227B1C86}">
      <dsp:nvSpPr>
        <dsp:cNvPr id="0" name=""/>
        <dsp:cNvSpPr/>
      </dsp:nvSpPr>
      <dsp:spPr>
        <a:xfrm>
          <a:off x="7378170" y="6404942"/>
          <a:ext cx="4468205" cy="2680923"/>
        </a:xfrm>
        <a:prstGeom prst="rect">
          <a:avLst/>
        </a:prstGeom>
        <a:gradFill rotWithShape="0">
          <a:gsLst>
            <a:gs pos="0">
              <a:schemeClr val="accent4">
                <a:hueOff val="-4018293"/>
                <a:satOff val="24209"/>
                <a:lumOff val="1940"/>
                <a:alphaOff val="0"/>
                <a:shade val="51000"/>
                <a:satMod val="130000"/>
              </a:schemeClr>
            </a:gs>
            <a:gs pos="80000">
              <a:schemeClr val="accent4">
                <a:hueOff val="-4018293"/>
                <a:satOff val="24209"/>
                <a:lumOff val="1940"/>
                <a:alphaOff val="0"/>
                <a:shade val="93000"/>
                <a:satMod val="130000"/>
              </a:schemeClr>
            </a:gs>
            <a:gs pos="100000">
              <a:schemeClr val="accent4">
                <a:hueOff val="-4018293"/>
                <a:satOff val="24209"/>
                <a:lumOff val="19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ctr" defTabSz="2178050" rtl="0" eaLnBrk="1" fontAlgn="auto" latinLnBrk="0" hangingPunct="1">
            <a:lnSpc>
              <a:spcPct val="100000"/>
            </a:lnSpc>
            <a:spcBef>
              <a:spcPct val="0"/>
            </a:spcBef>
            <a:spcAft>
              <a:spcPct val="35000"/>
            </a:spcAft>
            <a:buNone/>
            <a:tabLst/>
            <a:defRPr/>
          </a:pPr>
          <a:r>
            <a:rPr lang="en-US" sz="3200" kern="1200" dirty="0">
              <a:solidFill>
                <a:schemeClr val="bg1"/>
              </a:solidFill>
              <a:latin typeface="Franklin Gothic Medium"/>
            </a:rPr>
            <a:t>NJDEP and Municipality Projects</a:t>
          </a:r>
        </a:p>
      </dsp:txBody>
      <dsp:txXfrm>
        <a:off x="7378170" y="6404942"/>
        <a:ext cx="4468205" cy="2680923"/>
      </dsp:txXfrm>
    </dsp:sp>
    <dsp:sp modelId="{5D7A0B99-7FB5-4413-AE09-2783E778FF23}">
      <dsp:nvSpPr>
        <dsp:cNvPr id="0" name=""/>
        <dsp:cNvSpPr/>
      </dsp:nvSpPr>
      <dsp:spPr>
        <a:xfrm>
          <a:off x="12293196" y="6404942"/>
          <a:ext cx="4468205" cy="2680923"/>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ctr" defTabSz="2178050" rtl="0" eaLnBrk="1" fontAlgn="auto" latinLnBrk="0" hangingPunct="1">
            <a:lnSpc>
              <a:spcPct val="100000"/>
            </a:lnSpc>
            <a:spcBef>
              <a:spcPct val="0"/>
            </a:spcBef>
            <a:spcAft>
              <a:spcPct val="35000"/>
            </a:spcAft>
            <a:buNone/>
            <a:tabLst/>
            <a:defRPr/>
          </a:pPr>
          <a:r>
            <a:rPr lang="en-US" sz="3200" kern="1200" dirty="0">
              <a:solidFill>
                <a:schemeClr val="bg1"/>
              </a:solidFill>
              <a:latin typeface="Franklin Gothic Medium"/>
            </a:rPr>
            <a:t>CBRS and HTRW Areas</a:t>
          </a:r>
        </a:p>
      </dsp:txBody>
      <dsp:txXfrm>
        <a:off x="12293196" y="6404942"/>
        <a:ext cx="4468205" cy="26809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755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755650"/>
          </a:xfrm>
          <a:prstGeom prst="rect">
            <a:avLst/>
          </a:prstGeom>
        </p:spPr>
        <p:txBody>
          <a:bodyPr vert="horz" lIns="91440" tIns="45720" rIns="91440" bIns="45720" rtlCol="0"/>
          <a:lstStyle>
            <a:lvl1pPr algn="r">
              <a:defRPr sz="1200"/>
            </a:lvl1pPr>
          </a:lstStyle>
          <a:p>
            <a:fld id="{1E21AC09-86AE-4139-97B1-0B10D5876526}" type="datetimeFigureOut">
              <a:rPr lang="en-US" smtClean="0"/>
              <a:t>5/17/2023</a:t>
            </a:fld>
            <a:endParaRPr lang="en-US"/>
          </a:p>
        </p:txBody>
      </p:sp>
      <p:sp>
        <p:nvSpPr>
          <p:cNvPr id="4" name="Slide Image Placeholder 3"/>
          <p:cNvSpPr>
            <a:spLocks noGrp="1" noRot="1" noChangeAspect="1"/>
          </p:cNvSpPr>
          <p:nvPr>
            <p:ph type="sldImg" idx="2"/>
          </p:nvPr>
        </p:nvSpPr>
        <p:spPr>
          <a:xfrm>
            <a:off x="6659563" y="1885950"/>
            <a:ext cx="6784975" cy="508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7258050"/>
            <a:ext cx="16084550" cy="59388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325600"/>
            <a:ext cx="8712200" cy="755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4325600"/>
            <a:ext cx="8712200" cy="755650"/>
          </a:xfrm>
          <a:prstGeom prst="rect">
            <a:avLst/>
          </a:prstGeom>
        </p:spPr>
        <p:txBody>
          <a:bodyPr vert="horz" lIns="91440" tIns="45720" rIns="91440" bIns="45720" rtlCol="0" anchor="b"/>
          <a:lstStyle>
            <a:lvl1pPr algn="r">
              <a:defRPr sz="1200"/>
            </a:lvl1pPr>
          </a:lstStyle>
          <a:p>
            <a:fld id="{B5669E85-03C7-4BF4-9FD4-157DAF0E44E5}" type="slidenum">
              <a:rPr lang="en-US" smtClean="0"/>
              <a:t>‹#›</a:t>
            </a:fld>
            <a:endParaRPr lang="en-US"/>
          </a:p>
        </p:txBody>
      </p:sp>
    </p:spTree>
    <p:extLst>
      <p:ext uri="{BB962C8B-B14F-4D97-AF65-F5344CB8AC3E}">
        <p14:creationId xmlns:p14="http://schemas.microsoft.com/office/powerpoint/2010/main" val="73387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looking at prior constructed features, as well as features planned but never constructed, the Corps our partner DEP can consider other actions to protect life and property from coastal storms.  The study is not addressing any inland flooding, only flooding from coastal storms.  Inland flooding is a local responsibility.  </a:t>
            </a:r>
          </a:p>
        </p:txBody>
      </p:sp>
      <p:sp>
        <p:nvSpPr>
          <p:cNvPr id="4" name="Slide Number Placeholder 3"/>
          <p:cNvSpPr>
            <a:spLocks noGrp="1"/>
          </p:cNvSpPr>
          <p:nvPr>
            <p:ph type="sldNum" sz="quarter" idx="5"/>
          </p:nvPr>
        </p:nvSpPr>
        <p:spPr/>
        <p:txBody>
          <a:bodyPr/>
          <a:lstStyle/>
          <a:p>
            <a:fld id="{B5669E85-03C7-4BF4-9FD4-157DAF0E44E5}" type="slidenum">
              <a:rPr lang="en-US" smtClean="0"/>
              <a:t>1</a:t>
            </a:fld>
            <a:endParaRPr lang="en-US"/>
          </a:p>
        </p:txBody>
      </p:sp>
    </p:spTree>
    <p:extLst>
      <p:ext uri="{BB962C8B-B14F-4D97-AF65-F5344CB8AC3E}">
        <p14:creationId xmlns:p14="http://schemas.microsoft.com/office/powerpoint/2010/main" val="1001304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early in the study and the public can provide us with comments at any time.  It typically takes three years for a study of this size and complexity to be completed, sometimes longer.  These studies have to consider present problems and plan to maintain the benefits of storm risk reduction of any construction for the next 50 years.  This will require us to plan ahead and take into account during construction future sea level rise and higher and stronger storm surges due to climate change.  The stars show specific study times where the USACE and NJDEP will be seeking public input, but we will accept comments from the public at any time during the study.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5669E85-03C7-4BF4-9FD4-157DAF0E44E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146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coordinate with all communities in the project area during the planning phase.  The USACE has new guidance that requires us to ensure that all communities have been coordinated with equally.  </a:t>
            </a:r>
          </a:p>
          <a:p>
            <a:endParaRPr lang="en-US" dirty="0">
              <a:cs typeface="Calibri"/>
            </a:endParaRPr>
          </a:p>
        </p:txBody>
      </p:sp>
      <p:sp>
        <p:nvSpPr>
          <p:cNvPr id="4" name="Slide Number Placeholder 3"/>
          <p:cNvSpPr>
            <a:spLocks noGrp="1"/>
          </p:cNvSpPr>
          <p:nvPr>
            <p:ph type="sldNum" sz="quarter" idx="5"/>
          </p:nvPr>
        </p:nvSpPr>
        <p:spPr/>
        <p:txBody>
          <a:bodyPr/>
          <a:lstStyle/>
          <a:p>
            <a:fld id="{B5669E85-03C7-4BF4-9FD4-157DAF0E44E5}" type="slidenum">
              <a:rPr lang="en-US" smtClean="0"/>
              <a:t>3</a:t>
            </a:fld>
            <a:endParaRPr lang="en-US"/>
          </a:p>
        </p:txBody>
      </p:sp>
    </p:spTree>
    <p:extLst>
      <p:ext uri="{BB962C8B-B14F-4D97-AF65-F5344CB8AC3E}">
        <p14:creationId xmlns:p14="http://schemas.microsoft.com/office/powerpoint/2010/main" val="89533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to manage and reduce coastal storm impacts to the project area.  We cannot eliminate this risk, as there is always a chance for a storm that exceeds design parameters.  We base our plans to protect the area by considering the current and future strength of coastal storms and associated flooding.  We consider sea level rise that has occurred and is projected to occur over the next 50 years.  </a:t>
            </a:r>
          </a:p>
          <a:p>
            <a:endParaRPr lang="en-US" dirty="0"/>
          </a:p>
          <a:p>
            <a:r>
              <a:rPr lang="en-US" dirty="0"/>
              <a:t>Natural and Nature-Based features (NNBF) could include wider beaches, higher dunes, restored wetlands (which also reduce wave energy and store flood water, helping prevent flooding of urban areas), and even oyster reefs.  There used to be extensive oyster reefs in the area, but they’ve been gone for more than a century.  We will consider restoring oyster reefs where possible to help reduce storm surge.  </a:t>
            </a:r>
            <a:endParaRPr lang="en-US" dirty="0">
              <a:cs typeface="Calibri"/>
            </a:endParaRPr>
          </a:p>
          <a:p>
            <a:endParaRPr lang="en-US" dirty="0"/>
          </a:p>
          <a:p>
            <a:r>
              <a:rPr lang="en-US" dirty="0"/>
              <a:t>The corps cannot work in the EPA superfund site, as that is being managed by others and a clean up is underway.  Our study will consider any movements of contamination outside the site that might happen due to project construction.  </a:t>
            </a:r>
          </a:p>
          <a:p>
            <a:endParaRPr lang="en-US" dirty="0"/>
          </a:p>
          <a:p>
            <a:r>
              <a:rPr lang="en-US" dirty="0"/>
              <a:t>Improved recreation opportunities could include better recreational fishing and bird watching, among others.  </a:t>
            </a:r>
          </a:p>
        </p:txBody>
      </p:sp>
      <p:sp>
        <p:nvSpPr>
          <p:cNvPr id="4" name="Slide Number Placeholder 3"/>
          <p:cNvSpPr>
            <a:spLocks noGrp="1"/>
          </p:cNvSpPr>
          <p:nvPr>
            <p:ph type="sldNum" sz="quarter" idx="5"/>
          </p:nvPr>
        </p:nvSpPr>
        <p:spPr/>
        <p:txBody>
          <a:bodyPr/>
          <a:lstStyle/>
          <a:p>
            <a:fld id="{B5669E85-03C7-4BF4-9FD4-157DAF0E44E5}" type="slidenum">
              <a:rPr lang="en-US" smtClean="0"/>
              <a:t>4</a:t>
            </a:fld>
            <a:endParaRPr lang="en-US"/>
          </a:p>
        </p:txBody>
      </p:sp>
    </p:spTree>
    <p:extLst>
      <p:ext uri="{BB962C8B-B14F-4D97-AF65-F5344CB8AC3E}">
        <p14:creationId xmlns:p14="http://schemas.microsoft.com/office/powerpoint/2010/main" val="354057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Port Monmouth and Union Beach projects are in construction and are directly adjacent to the Keansburg portion of the study area where the existing project is. The study area is also located within the NYNJ Harbor and Tributaries Study area, but the TSP for that study does not include any measures in our study area. The PDT has been coordinating with the NY and NJ Harbor and Tributaries Focus Area </a:t>
            </a:r>
            <a:r>
              <a:rPr lang="en-US" dirty="0" err="1"/>
              <a:t>Feasbility</a:t>
            </a:r>
            <a:r>
              <a:rPr lang="en-US" dirty="0"/>
              <a:t> Study (NYNJHATS) team and the New York District Army Corps of Engineers (NAN) to ensure that there is no redundancy between these two studies and that they compliment each other for maximum storm reduction benefits in our project areas.</a:t>
            </a:r>
          </a:p>
          <a:p>
            <a:endParaRPr lang="en-US" dirty="0"/>
          </a:p>
          <a:p>
            <a:r>
              <a:rPr lang="en-US" dirty="0"/>
              <a:t>There are Coastal Barrier Resources Act (CBRS) units and otherwise protected areas in the Laurence Harbor and </a:t>
            </a:r>
            <a:r>
              <a:rPr lang="en-US" dirty="0" err="1"/>
              <a:t>Cliffwoood</a:t>
            </a:r>
            <a:r>
              <a:rPr lang="en-US" dirty="0"/>
              <a:t> Beach portion of the study area. USFWS can sometimes restrict development and construction in CBRS areas.  There is also a Hazardous, Toxic and Radioactive Waste (HTRW) (designated a Superfund site that requires remediation) that is located in the study area.  We can do work in the CBRS areas but not within the Superfund site.  </a:t>
            </a:r>
            <a:endParaRPr lang="en-US" dirty="0">
              <a:cs typeface="Calibri"/>
            </a:endParaRPr>
          </a:p>
        </p:txBody>
      </p:sp>
      <p:sp>
        <p:nvSpPr>
          <p:cNvPr id="4" name="Slide Number Placeholder 3"/>
          <p:cNvSpPr>
            <a:spLocks noGrp="1"/>
          </p:cNvSpPr>
          <p:nvPr>
            <p:ph type="sldNum" sz="quarter" idx="10"/>
          </p:nvPr>
        </p:nvSpPr>
        <p:spPr/>
        <p:txBody>
          <a:bodyPr/>
          <a:lstStyle/>
          <a:p>
            <a:fld id="{BC3A86D8-1D95-4DFF-A26B-8F86AC3AC58E}" type="slidenum">
              <a:rPr lang="en-US" smtClean="0"/>
              <a:t>5</a:t>
            </a:fld>
            <a:endParaRPr lang="en-US"/>
          </a:p>
        </p:txBody>
      </p:sp>
    </p:spTree>
    <p:extLst>
      <p:ext uri="{BB962C8B-B14F-4D97-AF65-F5344CB8AC3E}">
        <p14:creationId xmlns:p14="http://schemas.microsoft.com/office/powerpoint/2010/main" val="86602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we are not considering a tide gate/surge barrier across Raritan Bay, Sandy Hook Bay or across the mouth of Lower New York Bay.  We are considering these features for some of the tidal creeks flowing into the Bay from the project area’s watershed.  </a:t>
            </a:r>
          </a:p>
        </p:txBody>
      </p:sp>
      <p:sp>
        <p:nvSpPr>
          <p:cNvPr id="4" name="Slide Number Placeholder 3"/>
          <p:cNvSpPr>
            <a:spLocks noGrp="1"/>
          </p:cNvSpPr>
          <p:nvPr>
            <p:ph type="sldNum" sz="quarter" idx="5"/>
          </p:nvPr>
        </p:nvSpPr>
        <p:spPr/>
        <p:txBody>
          <a:bodyPr/>
          <a:lstStyle/>
          <a:p>
            <a:fld id="{B5669E85-03C7-4BF4-9FD4-157DAF0E44E5}" type="slidenum">
              <a:rPr lang="en-US" smtClean="0"/>
              <a:t>6</a:t>
            </a:fld>
            <a:endParaRPr lang="en-US"/>
          </a:p>
        </p:txBody>
      </p:sp>
    </p:spTree>
    <p:extLst>
      <p:ext uri="{BB962C8B-B14F-4D97-AF65-F5344CB8AC3E}">
        <p14:creationId xmlns:p14="http://schemas.microsoft.com/office/powerpoint/2010/main" val="90011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 floodproofing means that the building is designed to remain dry on all floors during a flood, wet-proofing means that the first/lower floor can flood but this floor would not contain features that could be damaged by flood waters.  These are typically enclosed areas below elevated buildings, basements, crawlspaces or garages – not living space.  Acquisition and relocation are typically done only as a last resort.  Where relocations are done, the land is allowed to return to its natural state and no new development in the area is permitted.  </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B5669E85-03C7-4BF4-9FD4-157DAF0E44E5}" type="slidenum">
              <a:rPr lang="en-US" smtClean="0"/>
              <a:t>7</a:t>
            </a:fld>
            <a:endParaRPr lang="en-US"/>
          </a:p>
        </p:txBody>
      </p:sp>
    </p:spTree>
    <p:extLst>
      <p:ext uri="{BB962C8B-B14F-4D97-AF65-F5344CB8AC3E}">
        <p14:creationId xmlns:p14="http://schemas.microsoft.com/office/powerpoint/2010/main" val="3071917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Natural and Nature-Based Features (NNBF) is using restored natural habitat (mother nature) to help reduce storm surge and/or coastal flooding.  Vegetated habitat such as wetlands and forests can reduce incoming wave height and energy by absorbing some of it as the waves crash against and over the vegetation.  Vegetated habitats can also store floodwater, reducing flooding during a coastal storm.  Oyster reefs directly reduce incoming storm surge and wave energy as the waves crash into and flow over the reefs.  Wider beaches act to absorb incoming storm surge waves, as do dunes.  Natural water storage features are typically wetlands with lower areas that can retain water as a temporary pond during a coastal storm event.  Drainage improvements would typically be restoring old tidal creek channels that were filled in the past and removing obstacles such as construction debris from stream beds that restrict flow.</a:t>
            </a:r>
          </a:p>
        </p:txBody>
      </p:sp>
      <p:sp>
        <p:nvSpPr>
          <p:cNvPr id="4" name="Slide Number Placeholder 3"/>
          <p:cNvSpPr>
            <a:spLocks noGrp="1"/>
          </p:cNvSpPr>
          <p:nvPr>
            <p:ph type="sldNum" sz="quarter" idx="5"/>
          </p:nvPr>
        </p:nvSpPr>
        <p:spPr/>
        <p:txBody>
          <a:bodyPr/>
          <a:lstStyle/>
          <a:p>
            <a:fld id="{B5669E85-03C7-4BF4-9FD4-157DAF0E44E5}" type="slidenum">
              <a:rPr lang="en-US" smtClean="0"/>
              <a:t>8</a:t>
            </a:fld>
            <a:endParaRPr lang="en-US"/>
          </a:p>
        </p:txBody>
      </p:sp>
    </p:spTree>
    <p:extLst>
      <p:ext uri="{BB962C8B-B14F-4D97-AF65-F5344CB8AC3E}">
        <p14:creationId xmlns:p14="http://schemas.microsoft.com/office/powerpoint/2010/main" val="1589513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note that anyone can send in comments during any time during the study, though NEPA-related comments are typically accepted during a 30 or 45 day period.  </a:t>
            </a:r>
          </a:p>
        </p:txBody>
      </p:sp>
      <p:sp>
        <p:nvSpPr>
          <p:cNvPr id="4" name="Slide Number Placeholder 3"/>
          <p:cNvSpPr>
            <a:spLocks noGrp="1"/>
          </p:cNvSpPr>
          <p:nvPr>
            <p:ph type="sldNum" sz="quarter" idx="5"/>
          </p:nvPr>
        </p:nvSpPr>
        <p:spPr/>
        <p:txBody>
          <a:bodyPr/>
          <a:lstStyle/>
          <a:p>
            <a:fld id="{B5669E85-03C7-4BF4-9FD4-157DAF0E44E5}" type="slidenum">
              <a:rPr lang="en-US" smtClean="0"/>
              <a:t>9</a:t>
            </a:fld>
            <a:endParaRPr lang="en-US"/>
          </a:p>
        </p:txBody>
      </p:sp>
    </p:spTree>
    <p:extLst>
      <p:ext uri="{BB962C8B-B14F-4D97-AF65-F5344CB8AC3E}">
        <p14:creationId xmlns:p14="http://schemas.microsoft.com/office/powerpoint/2010/main" val="296029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439777" y="2262188"/>
            <a:ext cx="19224546" cy="12316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6780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439777" y="2262188"/>
            <a:ext cx="6231938" cy="12316354"/>
          </a:xfrm>
        </p:spPr>
        <p:txBody>
          <a:bodyPr/>
          <a:lstStyle>
            <a:lvl1pPr>
              <a:defRPr sz="1979">
                <a:solidFill>
                  <a:schemeClr val="tx1">
                    <a:lumMod val="75000"/>
                    <a:lumOff val="25000"/>
                  </a:schemeClr>
                </a:solidFill>
              </a:defRPr>
            </a:lvl1pPr>
            <a:lvl2pPr>
              <a:defRPr sz="1979">
                <a:solidFill>
                  <a:schemeClr val="tx1">
                    <a:lumMod val="75000"/>
                    <a:lumOff val="25000"/>
                  </a:schemeClr>
                </a:solidFill>
              </a:defRPr>
            </a:lvl2pPr>
            <a:lvl3pPr>
              <a:defRPr sz="1979">
                <a:solidFill>
                  <a:schemeClr val="tx1">
                    <a:lumMod val="75000"/>
                    <a:lumOff val="25000"/>
                  </a:schemeClr>
                </a:solidFill>
              </a:defRPr>
            </a:lvl3pPr>
            <a:lvl4pPr>
              <a:defRPr sz="1979">
                <a:solidFill>
                  <a:schemeClr val="tx1">
                    <a:lumMod val="75000"/>
                    <a:lumOff val="25000"/>
                  </a:schemeClr>
                </a:solidFill>
              </a:defRPr>
            </a:lvl4pPr>
            <a:lvl5pPr>
              <a:defRPr sz="1979">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7018644" y="2262188"/>
            <a:ext cx="12645678" cy="12316354"/>
          </a:xfrm>
        </p:spPr>
        <p:txBody>
          <a:bodyPr/>
          <a:lstStyle>
            <a:lvl1pPr>
              <a:defRPr sz="1979">
                <a:solidFill>
                  <a:schemeClr val="tx1">
                    <a:lumMod val="75000"/>
                    <a:lumOff val="25000"/>
                  </a:schemeClr>
                </a:solidFill>
              </a:defRPr>
            </a:lvl1pPr>
            <a:lvl2pPr>
              <a:defRPr sz="1979">
                <a:solidFill>
                  <a:schemeClr val="tx1">
                    <a:lumMod val="75000"/>
                    <a:lumOff val="25000"/>
                  </a:schemeClr>
                </a:solidFill>
              </a:defRPr>
            </a:lvl2pPr>
            <a:lvl3pPr>
              <a:defRPr sz="1979">
                <a:solidFill>
                  <a:schemeClr val="tx1">
                    <a:lumMod val="75000"/>
                    <a:lumOff val="25000"/>
                  </a:schemeClr>
                </a:solidFill>
              </a:defRPr>
            </a:lvl3pPr>
            <a:lvl4pPr>
              <a:defRPr sz="1979">
                <a:solidFill>
                  <a:schemeClr val="tx1">
                    <a:lumMod val="75000"/>
                    <a:lumOff val="25000"/>
                  </a:schemeClr>
                </a:solidFill>
              </a:defRPr>
            </a:lvl4pPr>
            <a:lvl5pPr>
              <a:defRPr sz="1979">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568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13432385" y="2262188"/>
            <a:ext cx="6231938" cy="12316354"/>
          </a:xfrm>
        </p:spPr>
        <p:txBody>
          <a:bodyPr/>
          <a:lstStyle>
            <a:lvl1pPr>
              <a:defRPr sz="1979">
                <a:solidFill>
                  <a:schemeClr val="tx1">
                    <a:lumMod val="75000"/>
                    <a:lumOff val="25000"/>
                  </a:schemeClr>
                </a:solidFill>
              </a:defRPr>
            </a:lvl1pPr>
            <a:lvl2pPr>
              <a:defRPr sz="1979">
                <a:solidFill>
                  <a:schemeClr val="tx1">
                    <a:lumMod val="75000"/>
                    <a:lumOff val="25000"/>
                  </a:schemeClr>
                </a:solidFill>
              </a:defRPr>
            </a:lvl2pPr>
            <a:lvl3pPr>
              <a:defRPr sz="1979">
                <a:solidFill>
                  <a:schemeClr val="tx1">
                    <a:lumMod val="75000"/>
                    <a:lumOff val="25000"/>
                  </a:schemeClr>
                </a:solidFill>
              </a:defRPr>
            </a:lvl3pPr>
            <a:lvl4pPr>
              <a:defRPr sz="1979">
                <a:solidFill>
                  <a:schemeClr val="tx1">
                    <a:lumMod val="75000"/>
                    <a:lumOff val="25000"/>
                  </a:schemeClr>
                </a:solidFill>
              </a:defRPr>
            </a:lvl4pPr>
            <a:lvl5pPr>
              <a:defRPr sz="1979">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439777" y="2262188"/>
            <a:ext cx="12645677" cy="12316354"/>
          </a:xfrm>
        </p:spPr>
        <p:txBody>
          <a:bodyPr/>
          <a:lstStyle>
            <a:lvl1pPr>
              <a:defRPr sz="1979">
                <a:solidFill>
                  <a:schemeClr val="tx1">
                    <a:lumMod val="75000"/>
                    <a:lumOff val="25000"/>
                  </a:schemeClr>
                </a:solidFill>
              </a:defRPr>
            </a:lvl1pPr>
            <a:lvl2pPr>
              <a:defRPr sz="1979">
                <a:solidFill>
                  <a:schemeClr val="tx1">
                    <a:lumMod val="75000"/>
                    <a:lumOff val="25000"/>
                  </a:schemeClr>
                </a:solidFill>
              </a:defRPr>
            </a:lvl2pPr>
            <a:lvl3pPr>
              <a:defRPr sz="1979">
                <a:solidFill>
                  <a:schemeClr val="tx1">
                    <a:lumMod val="75000"/>
                    <a:lumOff val="25000"/>
                  </a:schemeClr>
                </a:solidFill>
              </a:defRPr>
            </a:lvl3pPr>
            <a:lvl4pPr>
              <a:defRPr sz="1979">
                <a:solidFill>
                  <a:schemeClr val="tx1">
                    <a:lumMod val="75000"/>
                    <a:lumOff val="25000"/>
                  </a:schemeClr>
                </a:solidFill>
              </a:defRPr>
            </a:lvl4pPr>
            <a:lvl5pPr>
              <a:defRPr sz="1979">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372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439777" y="2262187"/>
            <a:ext cx="9486622" cy="5864931"/>
          </a:xfrm>
        </p:spPr>
        <p:txBody>
          <a:bodyPr/>
          <a:lstStyle>
            <a:lvl1pPr>
              <a:defRPr sz="1484">
                <a:solidFill>
                  <a:schemeClr val="tx1">
                    <a:lumMod val="75000"/>
                    <a:lumOff val="25000"/>
                  </a:schemeClr>
                </a:solidFill>
              </a:defRPr>
            </a:lvl1pPr>
            <a:lvl2pPr>
              <a:defRPr sz="1484">
                <a:solidFill>
                  <a:schemeClr val="tx1">
                    <a:lumMod val="75000"/>
                    <a:lumOff val="25000"/>
                  </a:schemeClr>
                </a:solidFill>
              </a:defRPr>
            </a:lvl2pPr>
            <a:lvl3pPr>
              <a:defRPr sz="1484">
                <a:solidFill>
                  <a:schemeClr val="tx1">
                    <a:lumMod val="75000"/>
                    <a:lumOff val="25000"/>
                  </a:schemeClr>
                </a:solidFill>
              </a:defRPr>
            </a:lvl3pPr>
            <a:lvl4pPr>
              <a:defRPr sz="1484">
                <a:solidFill>
                  <a:schemeClr val="tx1">
                    <a:lumMod val="75000"/>
                    <a:lumOff val="25000"/>
                  </a:schemeClr>
                </a:solidFill>
              </a:defRPr>
            </a:lvl4pPr>
            <a:lvl5pPr>
              <a:defRPr sz="1484">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628253" y="8303416"/>
            <a:ext cx="1884759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0052050" y="2262188"/>
            <a:ext cx="0" cy="1231635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439777" y="8479014"/>
            <a:ext cx="9486622" cy="6099528"/>
          </a:xfrm>
        </p:spPr>
        <p:txBody>
          <a:bodyPr/>
          <a:lstStyle>
            <a:lvl1pPr>
              <a:defRPr sz="1484">
                <a:solidFill>
                  <a:schemeClr val="tx1">
                    <a:lumMod val="75000"/>
                    <a:lumOff val="25000"/>
                  </a:schemeClr>
                </a:solidFill>
              </a:defRPr>
            </a:lvl1pPr>
            <a:lvl2pPr>
              <a:defRPr sz="1484">
                <a:solidFill>
                  <a:schemeClr val="tx1">
                    <a:lumMod val="75000"/>
                    <a:lumOff val="25000"/>
                  </a:schemeClr>
                </a:solidFill>
              </a:defRPr>
            </a:lvl2pPr>
            <a:lvl3pPr>
              <a:defRPr sz="1484">
                <a:solidFill>
                  <a:schemeClr val="tx1">
                    <a:lumMod val="75000"/>
                    <a:lumOff val="25000"/>
                  </a:schemeClr>
                </a:solidFill>
              </a:defRPr>
            </a:lvl3pPr>
            <a:lvl4pPr>
              <a:defRPr sz="1484">
                <a:solidFill>
                  <a:schemeClr val="tx1">
                    <a:lumMod val="75000"/>
                    <a:lumOff val="25000"/>
                  </a:schemeClr>
                </a:solidFill>
              </a:defRPr>
            </a:lvl4pPr>
            <a:lvl5pPr>
              <a:defRPr sz="1484">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10177701" y="2262187"/>
            <a:ext cx="9486622" cy="5864931"/>
          </a:xfrm>
        </p:spPr>
        <p:txBody>
          <a:bodyPr/>
          <a:lstStyle>
            <a:lvl1pPr>
              <a:defRPr sz="1484">
                <a:solidFill>
                  <a:schemeClr val="tx1">
                    <a:lumMod val="75000"/>
                    <a:lumOff val="25000"/>
                  </a:schemeClr>
                </a:solidFill>
              </a:defRPr>
            </a:lvl1pPr>
            <a:lvl2pPr>
              <a:defRPr sz="1484">
                <a:solidFill>
                  <a:schemeClr val="tx1">
                    <a:lumMod val="75000"/>
                    <a:lumOff val="25000"/>
                  </a:schemeClr>
                </a:solidFill>
              </a:defRPr>
            </a:lvl2pPr>
            <a:lvl3pPr>
              <a:defRPr sz="1484">
                <a:solidFill>
                  <a:schemeClr val="tx1">
                    <a:lumMod val="75000"/>
                    <a:lumOff val="25000"/>
                  </a:schemeClr>
                </a:solidFill>
              </a:defRPr>
            </a:lvl3pPr>
            <a:lvl4pPr>
              <a:defRPr sz="1484">
                <a:solidFill>
                  <a:schemeClr val="tx1">
                    <a:lumMod val="75000"/>
                    <a:lumOff val="25000"/>
                  </a:schemeClr>
                </a:solidFill>
              </a:defRPr>
            </a:lvl4pPr>
            <a:lvl5pPr>
              <a:defRPr sz="1484">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10177701" y="8479014"/>
            <a:ext cx="9486622" cy="6099528"/>
          </a:xfrm>
        </p:spPr>
        <p:txBody>
          <a:bodyPr/>
          <a:lstStyle>
            <a:lvl1pPr>
              <a:defRPr sz="1484">
                <a:solidFill>
                  <a:schemeClr val="tx1">
                    <a:lumMod val="75000"/>
                    <a:lumOff val="25000"/>
                  </a:schemeClr>
                </a:solidFill>
              </a:defRPr>
            </a:lvl1pPr>
            <a:lvl2pPr>
              <a:defRPr sz="1484">
                <a:solidFill>
                  <a:schemeClr val="tx1">
                    <a:lumMod val="75000"/>
                    <a:lumOff val="25000"/>
                  </a:schemeClr>
                </a:solidFill>
              </a:defRPr>
            </a:lvl2pPr>
            <a:lvl3pPr>
              <a:defRPr sz="1484">
                <a:solidFill>
                  <a:schemeClr val="tx1">
                    <a:lumMod val="75000"/>
                    <a:lumOff val="25000"/>
                  </a:schemeClr>
                </a:solidFill>
              </a:defRPr>
            </a:lvl3pPr>
            <a:lvl4pPr>
              <a:defRPr sz="1484">
                <a:solidFill>
                  <a:schemeClr val="tx1">
                    <a:lumMod val="75000"/>
                    <a:lumOff val="25000"/>
                  </a:schemeClr>
                </a:solidFill>
              </a:defRPr>
            </a:lvl4pPr>
            <a:lvl5pPr>
              <a:defRPr sz="1484">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63491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39777" y="5027086"/>
            <a:ext cx="19224546" cy="2827732"/>
          </a:xfrm>
          <a:prstGeom prst="rect">
            <a:avLst/>
          </a:prstGeom>
          <a:noFill/>
          <a:ln w="9525">
            <a:noFill/>
            <a:miter lim="800000"/>
            <a:headEnd/>
            <a:tailEnd/>
          </a:ln>
        </p:spPr>
        <p:txBody>
          <a:bodyPr anchor="b"/>
          <a:lstStyle>
            <a:lvl1pPr>
              <a:defRPr sz="5277"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439777" y="8109667"/>
            <a:ext cx="19224546" cy="1878174"/>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52362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39777" y="5027086"/>
            <a:ext cx="19224546" cy="2827732"/>
          </a:xfrm>
          <a:prstGeom prst="rect">
            <a:avLst/>
          </a:prstGeom>
          <a:noFill/>
          <a:ln w="9525">
            <a:noFill/>
            <a:miter lim="800000"/>
            <a:headEnd/>
            <a:tailEnd/>
          </a:ln>
        </p:spPr>
        <p:txBody>
          <a:bodyPr anchor="b"/>
          <a:lstStyle>
            <a:lvl1pPr>
              <a:defRPr sz="5277"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657224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439777" y="4744312"/>
            <a:ext cx="19224546" cy="3955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1805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484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724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320243" y="11863187"/>
            <a:ext cx="19494749" cy="2885110"/>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125652" y="146624"/>
            <a:ext cx="19821384" cy="14934627"/>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39777" y="373544"/>
            <a:ext cx="19224546" cy="2021305"/>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570794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8392109" y="314836"/>
            <a:ext cx="1272213" cy="25378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649" b="0" baseline="0" smtClean="0"/>
              <a:pPr algn="r">
                <a:spcBef>
                  <a:spcPct val="50000"/>
                </a:spcBef>
                <a:defRPr/>
              </a:pPr>
              <a:t>‹#›</a:t>
            </a:fld>
            <a:endParaRPr lang="en-US" sz="1649" b="0" baseline="0" dirty="0"/>
          </a:p>
        </p:txBody>
      </p:sp>
    </p:spTree>
    <p:extLst>
      <p:ext uri="{BB962C8B-B14F-4D97-AF65-F5344CB8AC3E}">
        <p14:creationId xmlns:p14="http://schemas.microsoft.com/office/powerpoint/2010/main" val="7377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9777" y="2262188"/>
            <a:ext cx="19224546" cy="12316354"/>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4226" y="6293167"/>
            <a:ext cx="20099062" cy="8676372"/>
          </a:xfrm>
          <a:prstGeom prst="rect">
            <a:avLst/>
          </a:prstGeom>
        </p:spPr>
      </p:pic>
    </p:spTree>
    <p:extLst>
      <p:ext uri="{BB962C8B-B14F-4D97-AF65-F5344CB8AC3E}">
        <p14:creationId xmlns:p14="http://schemas.microsoft.com/office/powerpoint/2010/main" val="3980058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8392109" y="314836"/>
            <a:ext cx="1272213" cy="25378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649" b="0" baseline="0" smtClean="0">
                <a:solidFill>
                  <a:schemeClr val="tx2"/>
                </a:solidFill>
              </a:rPr>
              <a:pPr algn="r">
                <a:spcBef>
                  <a:spcPct val="50000"/>
                </a:spcBef>
                <a:defRPr/>
              </a:pPr>
              <a:t>‹#›</a:t>
            </a:fld>
            <a:endParaRPr lang="en-US" sz="1649" b="0" baseline="0" dirty="0">
              <a:solidFill>
                <a:schemeClr val="tx2"/>
              </a:solidFill>
            </a:endParaRPr>
          </a:p>
        </p:txBody>
      </p:sp>
    </p:spTree>
    <p:extLst>
      <p:ext uri="{BB962C8B-B14F-4D97-AF65-F5344CB8AC3E}">
        <p14:creationId xmlns:p14="http://schemas.microsoft.com/office/powerpoint/2010/main" val="3381290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8392109" y="314836"/>
            <a:ext cx="1272213" cy="25378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649" b="0" baseline="0" smtClean="0">
                <a:solidFill>
                  <a:schemeClr val="tx2"/>
                </a:solidFill>
              </a:rPr>
              <a:pPr algn="r">
                <a:spcBef>
                  <a:spcPct val="50000"/>
                </a:spcBef>
                <a:defRPr/>
              </a:pPr>
              <a:t>‹#›</a:t>
            </a:fld>
            <a:endParaRPr lang="en-US" sz="1649" b="0" baseline="0" dirty="0">
              <a:solidFill>
                <a:schemeClr val="tx2"/>
              </a:solidFill>
            </a:endParaRPr>
          </a:p>
        </p:txBody>
      </p:sp>
    </p:spTree>
    <p:extLst>
      <p:ext uri="{BB962C8B-B14F-4D97-AF65-F5344CB8AC3E}">
        <p14:creationId xmlns:p14="http://schemas.microsoft.com/office/powerpoint/2010/main" val="2262304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8392109" y="314836"/>
            <a:ext cx="1272213" cy="25378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649" b="0" baseline="0" smtClean="0"/>
              <a:pPr algn="r">
                <a:spcBef>
                  <a:spcPct val="50000"/>
                </a:spcBef>
                <a:defRPr/>
              </a:pPr>
              <a:t>‹#›</a:t>
            </a:fld>
            <a:endParaRPr lang="en-US" sz="1649" b="0" baseline="0" dirty="0"/>
          </a:p>
        </p:txBody>
      </p:sp>
    </p:spTree>
    <p:extLst>
      <p:ext uri="{BB962C8B-B14F-4D97-AF65-F5344CB8AC3E}">
        <p14:creationId xmlns:p14="http://schemas.microsoft.com/office/powerpoint/2010/main" val="2373211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77" y="0"/>
            <a:ext cx="20098146" cy="15081250"/>
          </a:xfrm>
          <a:prstGeom prst="rect">
            <a:avLst/>
          </a:prstGeom>
        </p:spPr>
      </p:pic>
      <p:sp>
        <p:nvSpPr>
          <p:cNvPr id="14" name="Title 5"/>
          <p:cNvSpPr>
            <a:spLocks noGrp="1"/>
          </p:cNvSpPr>
          <p:nvPr>
            <p:ph type="title"/>
          </p:nvPr>
        </p:nvSpPr>
        <p:spPr>
          <a:xfrm>
            <a:off x="439777" y="584673"/>
            <a:ext cx="9612273" cy="3675847"/>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10256598" y="584673"/>
            <a:ext cx="9407724" cy="6775635"/>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10256598" y="7759194"/>
            <a:ext cx="9407724" cy="6775635"/>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439777" y="4528749"/>
            <a:ext cx="9591331" cy="72744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777" y="12333384"/>
            <a:ext cx="1260279" cy="2211917"/>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68232" y="12338158"/>
            <a:ext cx="2207266" cy="2202368"/>
          </a:xfrm>
          <a:prstGeom prst="rect">
            <a:avLst/>
          </a:prstGeom>
        </p:spPr>
      </p:pic>
    </p:spTree>
    <p:extLst>
      <p:ext uri="{BB962C8B-B14F-4D97-AF65-F5344CB8AC3E}">
        <p14:creationId xmlns:p14="http://schemas.microsoft.com/office/powerpoint/2010/main" val="458552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2234"/>
            <a:ext cx="20101122" cy="15083484"/>
          </a:xfrm>
          <a:prstGeom prst="rect">
            <a:avLst/>
          </a:prstGeom>
        </p:spPr>
      </p:pic>
      <p:sp>
        <p:nvSpPr>
          <p:cNvPr id="14" name="Title 5"/>
          <p:cNvSpPr>
            <a:spLocks noGrp="1"/>
          </p:cNvSpPr>
          <p:nvPr>
            <p:ph type="title"/>
          </p:nvPr>
        </p:nvSpPr>
        <p:spPr>
          <a:xfrm>
            <a:off x="439778" y="573808"/>
            <a:ext cx="9599047" cy="3675847"/>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10465377" y="573808"/>
            <a:ext cx="9198947" cy="6775635"/>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14198521" y="7713151"/>
            <a:ext cx="5465802" cy="6803319"/>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439778" y="4527867"/>
            <a:ext cx="9578243" cy="7275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8477203" y="7713151"/>
            <a:ext cx="5465802" cy="6803319"/>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777" y="11788783"/>
            <a:ext cx="1260279" cy="2211917"/>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68232" y="11793557"/>
            <a:ext cx="2207266" cy="2202368"/>
          </a:xfrm>
          <a:prstGeom prst="rect">
            <a:avLst/>
          </a:prstGeom>
        </p:spPr>
      </p:pic>
    </p:spTree>
    <p:extLst>
      <p:ext uri="{BB962C8B-B14F-4D97-AF65-F5344CB8AC3E}">
        <p14:creationId xmlns:p14="http://schemas.microsoft.com/office/powerpoint/2010/main" val="4087710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0098144" cy="15081250"/>
          </a:xfrm>
          <a:prstGeom prst="rect">
            <a:avLst/>
          </a:prstGeom>
        </p:spPr>
      </p:pic>
      <p:sp>
        <p:nvSpPr>
          <p:cNvPr id="3" name="Text Placeholder 2"/>
          <p:cNvSpPr>
            <a:spLocks noGrp="1"/>
          </p:cNvSpPr>
          <p:nvPr>
            <p:ph type="body" sz="quarter" idx="19"/>
          </p:nvPr>
        </p:nvSpPr>
        <p:spPr>
          <a:xfrm>
            <a:off x="628254" y="4528746"/>
            <a:ext cx="8025934" cy="7291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14384658" y="7529535"/>
            <a:ext cx="5279666" cy="65716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8856991" y="7529535"/>
            <a:ext cx="5279666" cy="65716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14384658" y="584672"/>
            <a:ext cx="5279666" cy="65716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628254" y="584673"/>
            <a:ext cx="8025251" cy="3675847"/>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8856991" y="584672"/>
            <a:ext cx="5279666" cy="657163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777" y="12333384"/>
            <a:ext cx="1260279" cy="2211917"/>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68232" y="12338158"/>
            <a:ext cx="2207266" cy="2202368"/>
          </a:xfrm>
          <a:prstGeom prst="rect">
            <a:avLst/>
          </a:prstGeom>
        </p:spPr>
      </p:pic>
    </p:spTree>
    <p:extLst>
      <p:ext uri="{BB962C8B-B14F-4D97-AF65-F5344CB8AC3E}">
        <p14:creationId xmlns:p14="http://schemas.microsoft.com/office/powerpoint/2010/main" val="127126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77" y="0"/>
            <a:ext cx="20098146" cy="15081250"/>
          </a:xfrm>
          <a:prstGeom prst="rect">
            <a:avLst/>
          </a:prstGeom>
        </p:spPr>
      </p:pic>
      <p:sp>
        <p:nvSpPr>
          <p:cNvPr id="16" name="TextBox 15"/>
          <p:cNvSpPr txBox="1"/>
          <p:nvPr userDrawn="1"/>
        </p:nvSpPr>
        <p:spPr>
          <a:xfrm>
            <a:off x="439778" y="11473658"/>
            <a:ext cx="7151705" cy="559961"/>
          </a:xfrm>
          <a:prstGeom prst="rect">
            <a:avLst/>
          </a:prstGeom>
          <a:noFill/>
        </p:spPr>
        <p:txBody>
          <a:bodyPr wrap="square" lIns="150781" tIns="0">
            <a:spAutoFit/>
          </a:bodyPr>
          <a:lstStyle/>
          <a:p>
            <a:r>
              <a:rPr lang="en-US" altLang="en-US" sz="1113" i="1" dirty="0"/>
              <a:t>“</a:t>
            </a:r>
            <a:r>
              <a:rPr lang="en-US" sz="1113"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113" i="1" dirty="0">
                <a:solidFill>
                  <a:srgbClr val="000000"/>
                </a:solidFill>
              </a:rPr>
              <a:t>”</a:t>
            </a:r>
            <a:endParaRPr lang="en-US" sz="1113" i="1" dirty="0">
              <a:solidFill>
                <a:srgbClr val="000000"/>
              </a:solidFill>
            </a:endParaRPr>
          </a:p>
        </p:txBody>
      </p:sp>
      <p:sp>
        <p:nvSpPr>
          <p:cNvPr id="18" name="Picture Placeholder 16"/>
          <p:cNvSpPr>
            <a:spLocks noGrp="1" noChangeAspect="1"/>
          </p:cNvSpPr>
          <p:nvPr>
            <p:ph type="pic" sz="quarter" idx="13"/>
          </p:nvPr>
        </p:nvSpPr>
        <p:spPr>
          <a:xfrm>
            <a:off x="14016905" y="8534357"/>
            <a:ext cx="5647418" cy="560518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14016905" y="2698568"/>
            <a:ext cx="5647418" cy="560518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7793071" y="2698569"/>
            <a:ext cx="6083677" cy="1146080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439777" y="542051"/>
            <a:ext cx="19224546" cy="188776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439778" y="2698568"/>
            <a:ext cx="7151705" cy="870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777" y="12333384"/>
            <a:ext cx="1260279" cy="2211917"/>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68232" y="12338158"/>
            <a:ext cx="2207266" cy="2202368"/>
          </a:xfrm>
          <a:prstGeom prst="rect">
            <a:avLst/>
          </a:prstGeom>
        </p:spPr>
      </p:pic>
    </p:spTree>
    <p:extLst>
      <p:ext uri="{BB962C8B-B14F-4D97-AF65-F5344CB8AC3E}">
        <p14:creationId xmlns:p14="http://schemas.microsoft.com/office/powerpoint/2010/main" val="158413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3013" y="2468160"/>
            <a:ext cx="15078075" cy="5250509"/>
          </a:xfrm>
        </p:spPr>
        <p:txBody>
          <a:bodyPr anchor="b"/>
          <a:lstStyle>
            <a:lvl1pPr algn="ctr">
              <a:defRPr sz="13192"/>
            </a:lvl1pPr>
          </a:lstStyle>
          <a:p>
            <a:r>
              <a:rPr lang="en-US"/>
              <a:t>Click to edit Master title style</a:t>
            </a:r>
          </a:p>
        </p:txBody>
      </p:sp>
      <p:sp>
        <p:nvSpPr>
          <p:cNvPr id="3" name="Subtitle 2"/>
          <p:cNvSpPr>
            <a:spLocks noGrp="1"/>
          </p:cNvSpPr>
          <p:nvPr>
            <p:ph type="subTitle" idx="1"/>
          </p:nvPr>
        </p:nvSpPr>
        <p:spPr>
          <a:xfrm>
            <a:off x="2513013" y="7921149"/>
            <a:ext cx="15078075" cy="3641143"/>
          </a:xfrm>
        </p:spPr>
        <p:txBody>
          <a:bodyPr/>
          <a:lstStyle>
            <a:lvl1pPr marL="0" indent="0" algn="ctr">
              <a:buNone/>
              <a:defRPr sz="5277"/>
            </a:lvl1pPr>
            <a:lvl2pPr marL="1005200" indent="0" algn="ctr">
              <a:buNone/>
              <a:defRPr sz="4397"/>
            </a:lvl2pPr>
            <a:lvl3pPr marL="2010400" indent="0" algn="ctr">
              <a:buNone/>
              <a:defRPr sz="3957"/>
            </a:lvl3pPr>
            <a:lvl4pPr marL="3015600" indent="0" algn="ctr">
              <a:buNone/>
              <a:defRPr sz="3518"/>
            </a:lvl4pPr>
            <a:lvl5pPr marL="4020800" indent="0" algn="ctr">
              <a:buNone/>
              <a:defRPr sz="3518"/>
            </a:lvl5pPr>
            <a:lvl6pPr marL="5026000" indent="0" algn="ctr">
              <a:buNone/>
              <a:defRPr sz="3518"/>
            </a:lvl6pPr>
            <a:lvl7pPr marL="6031200" indent="0" algn="ctr">
              <a:buNone/>
              <a:defRPr sz="3518"/>
            </a:lvl7pPr>
            <a:lvl8pPr marL="7036399" indent="0" algn="ctr">
              <a:buNone/>
              <a:defRPr sz="3518"/>
            </a:lvl8pPr>
            <a:lvl9pPr marL="8041599" indent="0" algn="ctr">
              <a:buNone/>
              <a:defRPr sz="3518"/>
            </a:lvl9pPr>
          </a:lstStyle>
          <a:p>
            <a:r>
              <a:rPr lang="en-US"/>
              <a:t>Click to edit Master subtitle style</a:t>
            </a:r>
          </a:p>
        </p:txBody>
      </p:sp>
      <p:sp>
        <p:nvSpPr>
          <p:cNvPr id="4" name="Date Placeholder 3"/>
          <p:cNvSpPr>
            <a:spLocks noGrp="1"/>
          </p:cNvSpPr>
          <p:nvPr>
            <p:ph type="dt" sz="half" idx="10"/>
          </p:nvPr>
        </p:nvSpPr>
        <p:spPr/>
        <p:txBody>
          <a:bodyPr/>
          <a:lstStyle/>
          <a:p>
            <a:fld id="{4412AC18-00DE-44C9-8D18-218DA5274976}" type="datetime1">
              <a:rPr lang="en-US" smtClean="0"/>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36332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09179-BA54-4E8F-88AC-3DAFF6B4D5BF}" type="datetime1">
              <a:rPr lang="en-US" smtClean="0"/>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878240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87" y="3759842"/>
            <a:ext cx="17339786" cy="6273380"/>
          </a:xfrm>
        </p:spPr>
        <p:txBody>
          <a:bodyPr anchor="b"/>
          <a:lstStyle>
            <a:lvl1pPr>
              <a:defRPr sz="13192"/>
            </a:lvl1pPr>
          </a:lstStyle>
          <a:p>
            <a:r>
              <a:rPr lang="en-US"/>
              <a:t>Click to edit Master title style</a:t>
            </a:r>
          </a:p>
        </p:txBody>
      </p:sp>
      <p:sp>
        <p:nvSpPr>
          <p:cNvPr id="3" name="Text Placeholder 2"/>
          <p:cNvSpPr>
            <a:spLocks noGrp="1"/>
          </p:cNvSpPr>
          <p:nvPr>
            <p:ph type="body" idx="1"/>
          </p:nvPr>
        </p:nvSpPr>
        <p:spPr>
          <a:xfrm>
            <a:off x="1371687" y="10092570"/>
            <a:ext cx="17339786" cy="3299022"/>
          </a:xfrm>
        </p:spPr>
        <p:txBody>
          <a:bodyPr/>
          <a:lstStyle>
            <a:lvl1pPr marL="0" indent="0">
              <a:buNone/>
              <a:defRPr sz="5277">
                <a:solidFill>
                  <a:schemeClr val="tx1">
                    <a:tint val="75000"/>
                  </a:schemeClr>
                </a:solidFill>
              </a:defRPr>
            </a:lvl1pPr>
            <a:lvl2pPr marL="1005200" indent="0">
              <a:buNone/>
              <a:defRPr sz="4397">
                <a:solidFill>
                  <a:schemeClr val="tx1">
                    <a:tint val="75000"/>
                  </a:schemeClr>
                </a:solidFill>
              </a:defRPr>
            </a:lvl2pPr>
            <a:lvl3pPr marL="2010400" indent="0">
              <a:buNone/>
              <a:defRPr sz="3957">
                <a:solidFill>
                  <a:schemeClr val="tx1">
                    <a:tint val="75000"/>
                  </a:schemeClr>
                </a:solidFill>
              </a:defRPr>
            </a:lvl3pPr>
            <a:lvl4pPr marL="3015600" indent="0">
              <a:buNone/>
              <a:defRPr sz="3518">
                <a:solidFill>
                  <a:schemeClr val="tx1">
                    <a:tint val="75000"/>
                  </a:schemeClr>
                </a:solidFill>
              </a:defRPr>
            </a:lvl4pPr>
            <a:lvl5pPr marL="4020800" indent="0">
              <a:buNone/>
              <a:defRPr sz="3518">
                <a:solidFill>
                  <a:schemeClr val="tx1">
                    <a:tint val="75000"/>
                  </a:schemeClr>
                </a:solidFill>
              </a:defRPr>
            </a:lvl5pPr>
            <a:lvl6pPr marL="5026000" indent="0">
              <a:buNone/>
              <a:defRPr sz="3518">
                <a:solidFill>
                  <a:schemeClr val="tx1">
                    <a:tint val="75000"/>
                  </a:schemeClr>
                </a:solidFill>
              </a:defRPr>
            </a:lvl6pPr>
            <a:lvl7pPr marL="6031200" indent="0">
              <a:buNone/>
              <a:defRPr sz="3518">
                <a:solidFill>
                  <a:schemeClr val="tx1">
                    <a:tint val="75000"/>
                  </a:schemeClr>
                </a:solidFill>
              </a:defRPr>
            </a:lvl7pPr>
            <a:lvl8pPr marL="7036399" indent="0">
              <a:buNone/>
              <a:defRPr sz="3518">
                <a:solidFill>
                  <a:schemeClr val="tx1">
                    <a:tint val="75000"/>
                  </a:schemeClr>
                </a:solidFill>
              </a:defRPr>
            </a:lvl8pPr>
            <a:lvl9pPr marL="8041599" indent="0">
              <a:buNone/>
              <a:defRPr sz="351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6E5902-02A8-4CE5-B345-C94D44B2C52B}" type="datetime1">
              <a:rPr lang="en-US" smtClean="0"/>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27474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9777" y="2262188"/>
            <a:ext cx="19224546" cy="12316354"/>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86" b="-2048"/>
          <a:stretch/>
        </p:blipFill>
        <p:spPr>
          <a:xfrm>
            <a:off x="-13962" y="3653129"/>
            <a:ext cx="20048256" cy="11521220"/>
          </a:xfrm>
          <a:prstGeom prst="rect">
            <a:avLst/>
          </a:prstGeom>
        </p:spPr>
      </p:pic>
    </p:spTree>
    <p:extLst>
      <p:ext uri="{BB962C8B-B14F-4D97-AF65-F5344CB8AC3E}">
        <p14:creationId xmlns:p14="http://schemas.microsoft.com/office/powerpoint/2010/main" val="1472467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82157" y="4014684"/>
            <a:ext cx="8502359" cy="9568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219584" y="4014684"/>
            <a:ext cx="8502359" cy="9568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24450-2AF5-438C-ACA4-AF25C034C3B4}" type="datetime1">
              <a:rPr lang="en-US" smtClean="0"/>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2263995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85648" y="802938"/>
            <a:ext cx="17339786" cy="2915011"/>
          </a:xfrm>
        </p:spPr>
        <p:txBody>
          <a:bodyPr/>
          <a:lstStyle/>
          <a:p>
            <a:r>
              <a:rPr lang="en-US"/>
              <a:t>Click to edit Master title style</a:t>
            </a:r>
          </a:p>
        </p:txBody>
      </p:sp>
      <p:sp>
        <p:nvSpPr>
          <p:cNvPr id="3" name="Text Placeholder 2"/>
          <p:cNvSpPr>
            <a:spLocks noGrp="1"/>
          </p:cNvSpPr>
          <p:nvPr>
            <p:ph type="body" idx="1"/>
          </p:nvPr>
        </p:nvSpPr>
        <p:spPr>
          <a:xfrm>
            <a:off x="1385649" y="3697002"/>
            <a:ext cx="8505848" cy="1811844"/>
          </a:xfrm>
        </p:spPr>
        <p:txBody>
          <a:bodyPr anchor="b"/>
          <a:lstStyle>
            <a:lvl1pPr marL="0" indent="0">
              <a:buNone/>
              <a:defRPr sz="5277" b="1"/>
            </a:lvl1pPr>
            <a:lvl2pPr marL="1005200" indent="0">
              <a:buNone/>
              <a:defRPr sz="4397" b="1"/>
            </a:lvl2pPr>
            <a:lvl3pPr marL="2010400" indent="0">
              <a:buNone/>
              <a:defRPr sz="3957" b="1"/>
            </a:lvl3pPr>
            <a:lvl4pPr marL="3015600" indent="0">
              <a:buNone/>
              <a:defRPr sz="3518" b="1"/>
            </a:lvl4pPr>
            <a:lvl5pPr marL="4020800" indent="0">
              <a:buNone/>
              <a:defRPr sz="3518" b="1"/>
            </a:lvl5pPr>
            <a:lvl6pPr marL="5026000" indent="0">
              <a:buNone/>
              <a:defRPr sz="3518" b="1"/>
            </a:lvl6pPr>
            <a:lvl7pPr marL="6031200" indent="0">
              <a:buNone/>
              <a:defRPr sz="3518" b="1"/>
            </a:lvl7pPr>
            <a:lvl8pPr marL="7036399" indent="0">
              <a:buNone/>
              <a:defRPr sz="3518" b="1"/>
            </a:lvl8pPr>
            <a:lvl9pPr marL="8041599" indent="0">
              <a:buNone/>
              <a:defRPr sz="3518" b="1"/>
            </a:lvl9pPr>
          </a:lstStyle>
          <a:p>
            <a:pPr lvl="0"/>
            <a:r>
              <a:rPr lang="en-US"/>
              <a:t>Click to edit Master text styles</a:t>
            </a:r>
          </a:p>
        </p:txBody>
      </p:sp>
      <p:sp>
        <p:nvSpPr>
          <p:cNvPr id="4" name="Content Placeholder 3"/>
          <p:cNvSpPr>
            <a:spLocks noGrp="1"/>
          </p:cNvSpPr>
          <p:nvPr>
            <p:ph sz="half" idx="2"/>
          </p:nvPr>
        </p:nvSpPr>
        <p:spPr>
          <a:xfrm>
            <a:off x="1385649" y="5508845"/>
            <a:ext cx="8505848" cy="8102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177701" y="3697002"/>
            <a:ext cx="8547734" cy="1811844"/>
          </a:xfrm>
        </p:spPr>
        <p:txBody>
          <a:bodyPr anchor="b"/>
          <a:lstStyle>
            <a:lvl1pPr marL="0" indent="0">
              <a:buNone/>
              <a:defRPr sz="5277" b="1"/>
            </a:lvl1pPr>
            <a:lvl2pPr marL="1005200" indent="0">
              <a:buNone/>
              <a:defRPr sz="4397" b="1"/>
            </a:lvl2pPr>
            <a:lvl3pPr marL="2010400" indent="0">
              <a:buNone/>
              <a:defRPr sz="3957" b="1"/>
            </a:lvl3pPr>
            <a:lvl4pPr marL="3015600" indent="0">
              <a:buNone/>
              <a:defRPr sz="3518" b="1"/>
            </a:lvl4pPr>
            <a:lvl5pPr marL="4020800" indent="0">
              <a:buNone/>
              <a:defRPr sz="3518" b="1"/>
            </a:lvl5pPr>
            <a:lvl6pPr marL="5026000" indent="0">
              <a:buNone/>
              <a:defRPr sz="3518" b="1"/>
            </a:lvl6pPr>
            <a:lvl7pPr marL="6031200" indent="0">
              <a:buNone/>
              <a:defRPr sz="3518" b="1"/>
            </a:lvl7pPr>
            <a:lvl8pPr marL="7036399" indent="0">
              <a:buNone/>
              <a:defRPr sz="3518" b="1"/>
            </a:lvl8pPr>
            <a:lvl9pPr marL="8041599" indent="0">
              <a:buNone/>
              <a:defRPr sz="3518" b="1"/>
            </a:lvl9pPr>
          </a:lstStyle>
          <a:p>
            <a:pPr lvl="0"/>
            <a:r>
              <a:rPr lang="en-US"/>
              <a:t>Click to edit Master text styles</a:t>
            </a:r>
          </a:p>
        </p:txBody>
      </p:sp>
      <p:sp>
        <p:nvSpPr>
          <p:cNvPr id="6" name="Content Placeholder 5"/>
          <p:cNvSpPr>
            <a:spLocks noGrp="1"/>
          </p:cNvSpPr>
          <p:nvPr>
            <p:ph sz="quarter" idx="4"/>
          </p:nvPr>
        </p:nvSpPr>
        <p:spPr>
          <a:xfrm>
            <a:off x="10177701" y="5508845"/>
            <a:ext cx="8547734" cy="8102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4A682D-BFFC-41A2-8D58-D2F5239E8F9A}" type="datetime1">
              <a:rPr lang="en-US" smtClean="0"/>
              <a:t>5/17/2023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4202846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BC70A-7D4E-4030-B15E-A45804812156}" type="datetime1">
              <a:rPr lang="en-US" smtClean="0"/>
              <a:t>5/17/2023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3427669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F32AA-C417-4FBC-8F28-0C27070A639D}" type="datetime1">
              <a:rPr lang="en-US" smtClean="0"/>
              <a:t>5/17/2023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3873414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650" y="1005417"/>
            <a:ext cx="6484968" cy="3518958"/>
          </a:xfrm>
        </p:spPr>
        <p:txBody>
          <a:bodyPr anchor="b"/>
          <a:lstStyle>
            <a:lvl1pPr>
              <a:defRPr sz="7036"/>
            </a:lvl1pPr>
          </a:lstStyle>
          <a:p>
            <a:r>
              <a:rPr lang="en-US"/>
              <a:t>Click to edit Master title style</a:t>
            </a:r>
          </a:p>
        </p:txBody>
      </p:sp>
      <p:sp>
        <p:nvSpPr>
          <p:cNvPr id="3" name="Content Placeholder 2"/>
          <p:cNvSpPr>
            <a:spLocks noGrp="1"/>
          </p:cNvSpPr>
          <p:nvPr>
            <p:ph idx="1"/>
          </p:nvPr>
        </p:nvSpPr>
        <p:spPr>
          <a:xfrm>
            <a:off x="8547734" y="2171422"/>
            <a:ext cx="10177701" cy="10717462"/>
          </a:xfrm>
        </p:spPr>
        <p:txBody>
          <a:bodyPr/>
          <a:lstStyle>
            <a:lvl1pPr>
              <a:defRPr sz="7036"/>
            </a:lvl1pPr>
            <a:lvl2pPr>
              <a:defRPr sz="6156"/>
            </a:lvl2pPr>
            <a:lvl3pPr>
              <a:defRPr sz="5277"/>
            </a:lvl3pPr>
            <a:lvl4pPr>
              <a:defRPr sz="4397"/>
            </a:lvl4pPr>
            <a:lvl5pPr>
              <a:defRPr sz="4397"/>
            </a:lvl5pPr>
            <a:lvl6pPr>
              <a:defRPr sz="4397"/>
            </a:lvl6pPr>
            <a:lvl7pPr>
              <a:defRPr sz="4397"/>
            </a:lvl7pPr>
            <a:lvl8pPr>
              <a:defRPr sz="4397"/>
            </a:lvl8pPr>
            <a:lvl9pPr>
              <a:defRPr sz="4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85650" y="4524375"/>
            <a:ext cx="6484968" cy="8381964"/>
          </a:xfrm>
        </p:spPr>
        <p:txBody>
          <a:bodyPr/>
          <a:lstStyle>
            <a:lvl1pPr marL="0" indent="0">
              <a:buNone/>
              <a:defRPr sz="3518"/>
            </a:lvl1pPr>
            <a:lvl2pPr marL="1005200" indent="0">
              <a:buNone/>
              <a:defRPr sz="3078"/>
            </a:lvl2pPr>
            <a:lvl3pPr marL="2010400" indent="0">
              <a:buNone/>
              <a:defRPr sz="2638"/>
            </a:lvl3pPr>
            <a:lvl4pPr marL="3015600" indent="0">
              <a:buNone/>
              <a:defRPr sz="2199"/>
            </a:lvl4pPr>
            <a:lvl5pPr marL="4020800" indent="0">
              <a:buNone/>
              <a:defRPr sz="2199"/>
            </a:lvl5pPr>
            <a:lvl6pPr marL="5026000" indent="0">
              <a:buNone/>
              <a:defRPr sz="2199"/>
            </a:lvl6pPr>
            <a:lvl7pPr marL="6031200" indent="0">
              <a:buNone/>
              <a:defRPr sz="2199"/>
            </a:lvl7pPr>
            <a:lvl8pPr marL="7036399" indent="0">
              <a:buNone/>
              <a:defRPr sz="2199"/>
            </a:lvl8pPr>
            <a:lvl9pPr marL="8041599" indent="0">
              <a:buNone/>
              <a:defRPr sz="2199"/>
            </a:lvl9pPr>
          </a:lstStyle>
          <a:p>
            <a:pPr lvl="0"/>
            <a:r>
              <a:rPr lang="en-US"/>
              <a:t>Click to edit Master text styles</a:t>
            </a:r>
          </a:p>
        </p:txBody>
      </p:sp>
      <p:sp>
        <p:nvSpPr>
          <p:cNvPr id="5" name="Date Placeholder 4"/>
          <p:cNvSpPr>
            <a:spLocks noGrp="1"/>
          </p:cNvSpPr>
          <p:nvPr>
            <p:ph type="dt" sz="half" idx="10"/>
          </p:nvPr>
        </p:nvSpPr>
        <p:spPr/>
        <p:txBody>
          <a:bodyPr/>
          <a:lstStyle/>
          <a:p>
            <a:fld id="{B51B362A-7D3A-4C6F-A296-F2BED5B3CB68}" type="datetime1">
              <a:rPr lang="en-US" smtClean="0"/>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569182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650" y="1005417"/>
            <a:ext cx="6484968" cy="3518958"/>
          </a:xfrm>
        </p:spPr>
        <p:txBody>
          <a:bodyPr anchor="b"/>
          <a:lstStyle>
            <a:lvl1pPr>
              <a:defRPr sz="7036"/>
            </a:lvl1pPr>
          </a:lstStyle>
          <a:p>
            <a:r>
              <a:rPr lang="en-US"/>
              <a:t>Click to edit Master title style</a:t>
            </a:r>
          </a:p>
        </p:txBody>
      </p:sp>
      <p:sp>
        <p:nvSpPr>
          <p:cNvPr id="3" name="Picture Placeholder 2"/>
          <p:cNvSpPr>
            <a:spLocks noGrp="1"/>
          </p:cNvSpPr>
          <p:nvPr>
            <p:ph type="pic" idx="1"/>
          </p:nvPr>
        </p:nvSpPr>
        <p:spPr>
          <a:xfrm>
            <a:off x="8547734" y="2171422"/>
            <a:ext cx="10177701" cy="10717462"/>
          </a:xfrm>
        </p:spPr>
        <p:txBody>
          <a:bodyPr/>
          <a:lstStyle>
            <a:lvl1pPr marL="0" indent="0">
              <a:buNone/>
              <a:defRPr sz="7036"/>
            </a:lvl1pPr>
            <a:lvl2pPr marL="1005200" indent="0">
              <a:buNone/>
              <a:defRPr sz="6156"/>
            </a:lvl2pPr>
            <a:lvl3pPr marL="2010400" indent="0">
              <a:buNone/>
              <a:defRPr sz="5277"/>
            </a:lvl3pPr>
            <a:lvl4pPr marL="3015600" indent="0">
              <a:buNone/>
              <a:defRPr sz="4397"/>
            </a:lvl4pPr>
            <a:lvl5pPr marL="4020800" indent="0">
              <a:buNone/>
              <a:defRPr sz="4397"/>
            </a:lvl5pPr>
            <a:lvl6pPr marL="5026000" indent="0">
              <a:buNone/>
              <a:defRPr sz="4397"/>
            </a:lvl6pPr>
            <a:lvl7pPr marL="6031200" indent="0">
              <a:buNone/>
              <a:defRPr sz="4397"/>
            </a:lvl7pPr>
            <a:lvl8pPr marL="7036399" indent="0">
              <a:buNone/>
              <a:defRPr sz="4397"/>
            </a:lvl8pPr>
            <a:lvl9pPr marL="8041599" indent="0">
              <a:buNone/>
              <a:defRPr sz="4397"/>
            </a:lvl9pPr>
          </a:lstStyle>
          <a:p>
            <a:endParaRPr lang="en-US" dirty="0"/>
          </a:p>
        </p:txBody>
      </p:sp>
      <p:sp>
        <p:nvSpPr>
          <p:cNvPr id="4" name="Text Placeholder 3"/>
          <p:cNvSpPr>
            <a:spLocks noGrp="1"/>
          </p:cNvSpPr>
          <p:nvPr>
            <p:ph type="body" sz="half" idx="2"/>
          </p:nvPr>
        </p:nvSpPr>
        <p:spPr>
          <a:xfrm>
            <a:off x="1385650" y="4524375"/>
            <a:ext cx="6484968" cy="8381964"/>
          </a:xfrm>
        </p:spPr>
        <p:txBody>
          <a:bodyPr/>
          <a:lstStyle>
            <a:lvl1pPr marL="0" indent="0">
              <a:buNone/>
              <a:defRPr sz="3518"/>
            </a:lvl1pPr>
            <a:lvl2pPr marL="1005200" indent="0">
              <a:buNone/>
              <a:defRPr sz="3078"/>
            </a:lvl2pPr>
            <a:lvl3pPr marL="2010400" indent="0">
              <a:buNone/>
              <a:defRPr sz="2638"/>
            </a:lvl3pPr>
            <a:lvl4pPr marL="3015600" indent="0">
              <a:buNone/>
              <a:defRPr sz="2199"/>
            </a:lvl4pPr>
            <a:lvl5pPr marL="4020800" indent="0">
              <a:buNone/>
              <a:defRPr sz="2199"/>
            </a:lvl5pPr>
            <a:lvl6pPr marL="5026000" indent="0">
              <a:buNone/>
              <a:defRPr sz="2199"/>
            </a:lvl6pPr>
            <a:lvl7pPr marL="6031200" indent="0">
              <a:buNone/>
              <a:defRPr sz="2199"/>
            </a:lvl7pPr>
            <a:lvl8pPr marL="7036399" indent="0">
              <a:buNone/>
              <a:defRPr sz="2199"/>
            </a:lvl8pPr>
            <a:lvl9pPr marL="8041599" indent="0">
              <a:buNone/>
              <a:defRPr sz="2199"/>
            </a:lvl9pPr>
          </a:lstStyle>
          <a:p>
            <a:pPr lvl="0"/>
            <a:r>
              <a:rPr lang="en-US"/>
              <a:t>Click to edit Master text styles</a:t>
            </a:r>
          </a:p>
        </p:txBody>
      </p:sp>
      <p:sp>
        <p:nvSpPr>
          <p:cNvPr id="5" name="Date Placeholder 4"/>
          <p:cNvSpPr>
            <a:spLocks noGrp="1"/>
          </p:cNvSpPr>
          <p:nvPr>
            <p:ph type="dt" sz="half" idx="10"/>
          </p:nvPr>
        </p:nvSpPr>
        <p:spPr/>
        <p:txBody>
          <a:bodyPr/>
          <a:lstStyle/>
          <a:p>
            <a:fld id="{72787244-F8AE-49A1-911F-92D7E3954A58}" type="datetime1">
              <a:rPr lang="en-US" smtClean="0"/>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455551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49517-93D4-4D83-A5DD-E2D7387097DF}" type="datetime1">
              <a:rPr lang="en-US" smtClean="0"/>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3367220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386997" y="802937"/>
            <a:ext cx="4334947" cy="12780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82158" y="802937"/>
            <a:ext cx="12669771" cy="12780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6125FC-F1BD-4A03-A9EA-0F58D5FF4CAD}" type="datetime1">
              <a:rPr lang="en-US" smtClean="0"/>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2545048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4675187"/>
            <a:ext cx="17088486"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8445500"/>
            <a:ext cx="1407287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8715D97-1299-4E59-9A4C-45273D113C28}" type="datetime1">
              <a:rPr lang="en-US" smtClean="0"/>
              <a:t>5/17/2023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pic>
        <p:nvPicPr>
          <p:cNvPr id="7" name="Picture 6" descr="water">
            <a:extLst>
              <a:ext uri="{FF2B5EF4-FFF2-40B4-BE49-F238E27FC236}">
                <a16:creationId xmlns:a16="http://schemas.microsoft.com/office/drawing/2014/main" id="{B73CE174-9F79-4AAA-A37E-6D303358ED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965"/>
          <a:stretch/>
        </p:blipFill>
        <p:spPr>
          <a:xfrm>
            <a:off x="185296" y="9171368"/>
            <a:ext cx="19733509" cy="5730537"/>
          </a:xfrm>
          <a:prstGeom prst="rect">
            <a:avLst/>
          </a:prstGeom>
        </p:spPr>
      </p:pic>
      <p:pic>
        <p:nvPicPr>
          <p:cNvPr id="8" name="object 3">
            <a:extLst>
              <a:ext uri="{FF2B5EF4-FFF2-40B4-BE49-F238E27FC236}">
                <a16:creationId xmlns:a16="http://schemas.microsoft.com/office/drawing/2014/main" id="{6398D6F2-6F0F-4861-98DB-4F2577A46BF2}"/>
              </a:ext>
            </a:extLst>
          </p:cNvPr>
          <p:cNvPicPr/>
          <p:nvPr userDrawn="1"/>
        </p:nvPicPr>
        <p:blipFill>
          <a:blip r:embed="rId3" cstate="print"/>
          <a:stretch>
            <a:fillRect/>
          </a:stretch>
        </p:blipFill>
        <p:spPr>
          <a:xfrm>
            <a:off x="19002145" y="13751602"/>
            <a:ext cx="717592" cy="954937"/>
          </a:xfrm>
          <a:prstGeom prst="rect">
            <a:avLst/>
          </a:prstGeom>
        </p:spPr>
      </p:pic>
      <p:pic>
        <p:nvPicPr>
          <p:cNvPr id="9" name="object 4">
            <a:extLst>
              <a:ext uri="{FF2B5EF4-FFF2-40B4-BE49-F238E27FC236}">
                <a16:creationId xmlns:a16="http://schemas.microsoft.com/office/drawing/2014/main" id="{252E6E74-80E7-4426-B900-187FF919B2FC}"/>
              </a:ext>
            </a:extLst>
          </p:cNvPr>
          <p:cNvPicPr/>
          <p:nvPr userDrawn="1"/>
        </p:nvPicPr>
        <p:blipFill>
          <a:blip r:embed="rId4" cstate="print"/>
          <a:stretch>
            <a:fillRect/>
          </a:stretch>
        </p:blipFill>
        <p:spPr>
          <a:xfrm>
            <a:off x="441801" y="13803776"/>
            <a:ext cx="1326940" cy="908174"/>
          </a:xfrm>
          <a:prstGeom prst="rect">
            <a:avLst/>
          </a:prstGeom>
        </p:spPr>
      </p:pic>
    </p:spTree>
    <p:extLst>
      <p:ext uri="{BB962C8B-B14F-4D97-AF65-F5344CB8AC3E}">
        <p14:creationId xmlns:p14="http://schemas.microsoft.com/office/powerpoint/2010/main" val="1358312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33976D2-4549-4D32-9E77-58CDED2D9672}" type="datetime1">
              <a:rPr lang="en-US" smtClean="0"/>
              <a:t>5/17/2023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17570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439777" y="2262188"/>
            <a:ext cx="19224546" cy="12316354"/>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909959"/>
            <a:ext cx="20033309" cy="11050275"/>
          </a:xfrm>
          <a:prstGeom prst="rect">
            <a:avLst/>
          </a:prstGeom>
        </p:spPr>
      </p:pic>
    </p:spTree>
    <p:extLst>
      <p:ext uri="{BB962C8B-B14F-4D97-AF65-F5344CB8AC3E}">
        <p14:creationId xmlns:p14="http://schemas.microsoft.com/office/powerpoint/2010/main" val="1004789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61307" y="234274"/>
            <a:ext cx="18517235" cy="1100261"/>
          </a:xfrm>
          <a:prstGeom prst="rect">
            <a:avLst/>
          </a:prstGeom>
        </p:spPr>
        <p:txBody>
          <a:bodyPr lIns="0" tIns="0" rIns="0" bIns="0"/>
          <a:lstStyle>
            <a:lvl1pPr>
              <a:defRPr sz="7149" b="0" i="0">
                <a:solidFill>
                  <a:schemeClr val="bg1"/>
                </a:solidFill>
                <a:latin typeface="Calibri"/>
                <a:cs typeface="Calibri"/>
              </a:defRPr>
            </a:lvl1pPr>
          </a:lstStyle>
          <a:p>
            <a:endParaRPr/>
          </a:p>
        </p:txBody>
      </p:sp>
      <p:sp>
        <p:nvSpPr>
          <p:cNvPr id="3" name="Holder 3"/>
          <p:cNvSpPr>
            <a:spLocks noGrp="1"/>
          </p:cNvSpPr>
          <p:nvPr>
            <p:ph sz="half" idx="2"/>
          </p:nvPr>
        </p:nvSpPr>
        <p:spPr>
          <a:xfrm>
            <a:off x="1005205" y="3468688"/>
            <a:ext cx="87452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3468688"/>
            <a:ext cx="874528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4A416CD-84C5-4AF3-AB8B-DE844FA760CD}" type="datetime1">
              <a:rPr lang="en-US" smtClean="0"/>
              <a:t>5/17/2023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946225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61307" y="234274"/>
            <a:ext cx="18517235" cy="1100261"/>
          </a:xfrm>
          <a:prstGeom prst="rect">
            <a:avLst/>
          </a:prstGeom>
        </p:spPr>
        <p:txBody>
          <a:bodyPr lIns="0" tIns="0" rIns="0" bIns="0"/>
          <a:lstStyle>
            <a:lvl1pPr>
              <a:defRPr sz="7149"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C2CD1AC-4A17-4E98-8AC1-CC03F8E5FB90}" type="datetime1">
              <a:rPr lang="en-US" smtClean="0"/>
              <a:t>5/17/2023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52977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E8C525D-94F9-45E6-AF16-DCF533B47137}" type="datetime1">
              <a:rPr lang="en-US" smtClean="0"/>
              <a:t>5/17/2023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872342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413D6DD5-BF7B-4667-8702-CCEA9DBDB417}"/>
              </a:ext>
            </a:extLst>
          </p:cNvPr>
          <p:cNvSpPr>
            <a:spLocks noGrp="1"/>
          </p:cNvSpPr>
          <p:nvPr>
            <p:ph type="dt" sz="half" idx="11"/>
          </p:nvPr>
        </p:nvSpPr>
        <p:spPr/>
        <p:txBody>
          <a:bodyPr/>
          <a:lstStyle/>
          <a:p>
            <a:endParaRPr lang="en-US"/>
          </a:p>
        </p:txBody>
      </p:sp>
      <p:sp>
        <p:nvSpPr>
          <p:cNvPr id="5" name="Footer Placeholder 3">
            <a:extLst>
              <a:ext uri="{FF2B5EF4-FFF2-40B4-BE49-F238E27FC236}">
                <a16:creationId xmlns:a16="http://schemas.microsoft.com/office/drawing/2014/main" id="{0AC4DA0D-6CDE-48B8-B860-B1B95F40E86A}"/>
              </a:ext>
            </a:extLst>
          </p:cNvPr>
          <p:cNvSpPr>
            <a:spLocks noGrp="1"/>
          </p:cNvSpPr>
          <p:nvPr>
            <p:ph type="ftr" sz="quarter" idx="12"/>
          </p:nvPr>
        </p:nvSpPr>
        <p:spPr>
          <a:xfrm>
            <a:off x="439778" y="14578540"/>
            <a:ext cx="4784243" cy="276999"/>
          </a:xfrm>
          <a:prstGeom prst="rect">
            <a:avLst/>
          </a:prstGeom>
        </p:spPr>
        <p:txBody>
          <a:bodyPr/>
          <a:lstStyle/>
          <a:p>
            <a:endParaRPr lang="en-US"/>
          </a:p>
        </p:txBody>
      </p:sp>
      <p:sp>
        <p:nvSpPr>
          <p:cNvPr id="4" name="Content Placeholder 2"/>
          <p:cNvSpPr>
            <a:spLocks noGrp="1"/>
          </p:cNvSpPr>
          <p:nvPr>
            <p:ph sz="quarter" idx="10"/>
          </p:nvPr>
        </p:nvSpPr>
        <p:spPr>
          <a:xfrm>
            <a:off x="439777" y="2262188"/>
            <a:ext cx="19224546" cy="1384995"/>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399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439777" y="2262188"/>
            <a:ext cx="19224546" cy="12316354"/>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899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439777" y="13614695"/>
            <a:ext cx="19224546" cy="963848"/>
          </a:xfrm>
          <a:prstGeom prst="rect">
            <a:avLst/>
          </a:prstGeom>
          <a:noFill/>
          <a:ln w="9525">
            <a:noFill/>
            <a:miter lim="800000"/>
            <a:headEnd/>
            <a:tailEnd/>
          </a:ln>
        </p:spPr>
        <p:txBody>
          <a:bodyPr lIns="91440" tIns="0" numCol="1"/>
          <a:lstStyle>
            <a:lvl1pPr marL="0" indent="0">
              <a:buNone/>
              <a:defRPr sz="1484">
                <a:solidFill>
                  <a:schemeClr val="tx1">
                    <a:lumMod val="75000"/>
                    <a:lumOff val="25000"/>
                  </a:schemeClr>
                </a:solidFill>
              </a:defRPr>
            </a:lvl1pPr>
            <a:lvl2pPr>
              <a:defRPr sz="2226">
                <a:solidFill>
                  <a:srgbClr val="83847A"/>
                </a:solidFill>
              </a:defRPr>
            </a:lvl2pPr>
            <a:lvl3pPr>
              <a:defRPr sz="1855">
                <a:solidFill>
                  <a:srgbClr val="83847A"/>
                </a:solidFill>
              </a:defRPr>
            </a:lvl3pPr>
            <a:lvl4pPr>
              <a:defRPr sz="1855">
                <a:solidFill>
                  <a:srgbClr val="83847A"/>
                </a:solidFill>
              </a:defRPr>
            </a:lvl4pPr>
            <a:lvl5pPr>
              <a:defRPr sz="185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439777" y="2262189"/>
            <a:ext cx="19224546" cy="111852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913415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20104100" cy="15081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8392109" y="314836"/>
            <a:ext cx="1272213" cy="25378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649" b="0" baseline="0" smtClean="0"/>
              <a:pPr algn="r">
                <a:spcBef>
                  <a:spcPct val="50000"/>
                </a:spcBef>
                <a:defRPr/>
              </a:pPr>
              <a:t>‹#›</a:t>
            </a:fld>
            <a:endParaRPr lang="en-US" sz="1649" b="0" baseline="0" dirty="0"/>
          </a:p>
        </p:txBody>
      </p:sp>
    </p:spTree>
    <p:extLst>
      <p:ext uri="{BB962C8B-B14F-4D97-AF65-F5344CB8AC3E}">
        <p14:creationId xmlns:p14="http://schemas.microsoft.com/office/powerpoint/2010/main" val="38281748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439777" y="2262188"/>
            <a:ext cx="9434360" cy="12316354"/>
          </a:xfrm>
        </p:spPr>
        <p:txBody>
          <a:bodyPr/>
          <a:lstStyle>
            <a:lvl1pPr>
              <a:defRPr sz="1979">
                <a:solidFill>
                  <a:schemeClr val="tx1">
                    <a:lumMod val="75000"/>
                    <a:lumOff val="25000"/>
                  </a:schemeClr>
                </a:solidFill>
              </a:defRPr>
            </a:lvl1pPr>
            <a:lvl2pPr>
              <a:defRPr sz="1979">
                <a:solidFill>
                  <a:schemeClr val="tx1">
                    <a:lumMod val="75000"/>
                    <a:lumOff val="25000"/>
                  </a:schemeClr>
                </a:solidFill>
              </a:defRPr>
            </a:lvl2pPr>
            <a:lvl3pPr>
              <a:defRPr sz="1979">
                <a:solidFill>
                  <a:schemeClr val="tx1">
                    <a:lumMod val="75000"/>
                    <a:lumOff val="25000"/>
                  </a:schemeClr>
                </a:solidFill>
              </a:defRPr>
            </a:lvl3pPr>
            <a:lvl4pPr>
              <a:defRPr sz="1979">
                <a:solidFill>
                  <a:schemeClr val="tx1">
                    <a:lumMod val="75000"/>
                    <a:lumOff val="25000"/>
                  </a:schemeClr>
                </a:solidFill>
              </a:defRPr>
            </a:lvl4pPr>
            <a:lvl5pPr>
              <a:defRPr sz="1979">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10229963" y="2262188"/>
            <a:ext cx="9434360" cy="12316354"/>
          </a:xfrm>
        </p:spPr>
        <p:txBody>
          <a:bodyPr/>
          <a:lstStyle>
            <a:lvl1pPr>
              <a:defRPr sz="1979">
                <a:solidFill>
                  <a:schemeClr val="tx1">
                    <a:lumMod val="75000"/>
                    <a:lumOff val="25000"/>
                  </a:schemeClr>
                </a:solidFill>
              </a:defRPr>
            </a:lvl1pPr>
            <a:lvl2pPr>
              <a:defRPr sz="1979">
                <a:solidFill>
                  <a:schemeClr val="tx1">
                    <a:lumMod val="75000"/>
                    <a:lumOff val="25000"/>
                  </a:schemeClr>
                </a:solidFill>
              </a:defRPr>
            </a:lvl2pPr>
            <a:lvl3pPr>
              <a:defRPr sz="1979">
                <a:solidFill>
                  <a:schemeClr val="tx1">
                    <a:lumMod val="75000"/>
                    <a:lumOff val="25000"/>
                  </a:schemeClr>
                </a:solidFill>
              </a:defRPr>
            </a:lvl3pPr>
            <a:lvl4pPr>
              <a:defRPr sz="1979">
                <a:solidFill>
                  <a:schemeClr val="tx1">
                    <a:lumMod val="75000"/>
                    <a:lumOff val="25000"/>
                  </a:schemeClr>
                </a:solidFill>
              </a:defRPr>
            </a:lvl4pPr>
            <a:lvl5pPr>
              <a:defRPr sz="1979">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379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439777" y="2262189"/>
            <a:ext cx="9431336" cy="1465113"/>
          </a:xfrm>
        </p:spPr>
        <p:txBody>
          <a:bodyPr bIns="0" anchor="b"/>
          <a:lstStyle>
            <a:lvl1pPr>
              <a:defRPr sz="247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439777" y="3833152"/>
            <a:ext cx="9434360" cy="10745391"/>
          </a:xfrm>
        </p:spPr>
        <p:txBody>
          <a:bodyPr/>
          <a:lstStyle>
            <a:lvl1pPr>
              <a:defRPr sz="1979">
                <a:solidFill>
                  <a:schemeClr val="tx1">
                    <a:lumMod val="75000"/>
                    <a:lumOff val="25000"/>
                  </a:schemeClr>
                </a:solidFill>
              </a:defRPr>
            </a:lvl1pPr>
            <a:lvl2pPr>
              <a:defRPr sz="1979">
                <a:solidFill>
                  <a:schemeClr val="tx1">
                    <a:lumMod val="75000"/>
                    <a:lumOff val="25000"/>
                  </a:schemeClr>
                </a:solidFill>
              </a:defRPr>
            </a:lvl2pPr>
            <a:lvl3pPr>
              <a:defRPr sz="1979">
                <a:solidFill>
                  <a:schemeClr val="tx1">
                    <a:lumMod val="75000"/>
                    <a:lumOff val="25000"/>
                  </a:schemeClr>
                </a:solidFill>
              </a:defRPr>
            </a:lvl3pPr>
            <a:lvl4pPr>
              <a:defRPr sz="1979">
                <a:solidFill>
                  <a:schemeClr val="tx1">
                    <a:lumMod val="75000"/>
                    <a:lumOff val="25000"/>
                  </a:schemeClr>
                </a:solidFill>
              </a:defRPr>
            </a:lvl4pPr>
            <a:lvl5pPr>
              <a:defRPr sz="1979">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10229963" y="3833152"/>
            <a:ext cx="9434360" cy="10745391"/>
          </a:xfrm>
        </p:spPr>
        <p:txBody>
          <a:bodyPr/>
          <a:lstStyle>
            <a:lvl1pPr>
              <a:defRPr sz="1979">
                <a:solidFill>
                  <a:schemeClr val="tx1">
                    <a:lumMod val="75000"/>
                    <a:lumOff val="25000"/>
                  </a:schemeClr>
                </a:solidFill>
              </a:defRPr>
            </a:lvl1pPr>
            <a:lvl2pPr>
              <a:defRPr sz="1979">
                <a:solidFill>
                  <a:schemeClr val="tx1">
                    <a:lumMod val="75000"/>
                    <a:lumOff val="25000"/>
                  </a:schemeClr>
                </a:solidFill>
              </a:defRPr>
            </a:lvl2pPr>
            <a:lvl3pPr>
              <a:defRPr sz="1979">
                <a:solidFill>
                  <a:schemeClr val="tx1">
                    <a:lumMod val="75000"/>
                    <a:lumOff val="25000"/>
                  </a:schemeClr>
                </a:solidFill>
              </a:defRPr>
            </a:lvl3pPr>
            <a:lvl4pPr>
              <a:defRPr sz="1979">
                <a:solidFill>
                  <a:schemeClr val="tx1">
                    <a:lumMod val="75000"/>
                    <a:lumOff val="25000"/>
                  </a:schemeClr>
                </a:solidFill>
              </a:defRPr>
            </a:lvl4pPr>
            <a:lvl5pPr>
              <a:defRPr sz="1979">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10232987" y="2262189"/>
            <a:ext cx="9431336" cy="1465113"/>
          </a:xfrm>
        </p:spPr>
        <p:txBody>
          <a:bodyPr bIns="0" anchor="b"/>
          <a:lstStyle>
            <a:lvl1pPr>
              <a:defRPr sz="247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192186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40.xml"/><Relationship Id="rId7"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3.png"/><Relationship Id="rId4" Type="http://schemas.openxmlformats.org/officeDocument/2006/relationships/slideLayout" Target="../slideLayouts/slideLayout41.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109945" y="83782"/>
            <a:ext cx="19884211" cy="14934629"/>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484" dirty="0"/>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471191" y="563937"/>
            <a:ext cx="818228" cy="1436075"/>
          </a:xfrm>
          <a:prstGeom prst="rect">
            <a:avLst/>
          </a:prstGeom>
        </p:spPr>
      </p:pic>
      <p:sp>
        <p:nvSpPr>
          <p:cNvPr id="4099" name="Title Placeholder 1"/>
          <p:cNvSpPr>
            <a:spLocks noGrp="1"/>
          </p:cNvSpPr>
          <p:nvPr>
            <p:ph type="title"/>
          </p:nvPr>
        </p:nvSpPr>
        <p:spPr bwMode="auto">
          <a:xfrm>
            <a:off x="1574524" y="283640"/>
            <a:ext cx="16794786" cy="17271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39777" y="2262188"/>
            <a:ext cx="19224546" cy="123163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10024128" y="7512718"/>
            <a:ext cx="41884" cy="6982"/>
          </a:xfrm>
          <a:prstGeom prst="rect">
            <a:avLst/>
          </a:prstGeom>
          <a:noFill/>
          <a:ln w="9525">
            <a:noFill/>
            <a:miter lim="800000"/>
            <a:headEnd/>
            <a:tailEnd/>
          </a:ln>
        </p:spPr>
      </p:pic>
      <p:sp>
        <p:nvSpPr>
          <p:cNvPr id="12" name="Text Box 14"/>
          <p:cNvSpPr txBox="1">
            <a:spLocks noChangeArrowheads="1"/>
          </p:cNvSpPr>
          <p:nvPr userDrawn="1"/>
        </p:nvSpPr>
        <p:spPr bwMode="auto">
          <a:xfrm>
            <a:off x="18392109" y="314836"/>
            <a:ext cx="1272213" cy="25378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649" b="0" baseline="0" smtClean="0"/>
              <a:pPr algn="r">
                <a:spcBef>
                  <a:spcPct val="50000"/>
                </a:spcBef>
                <a:defRPr/>
              </a:pPr>
              <a:t>‹#›</a:t>
            </a:fld>
            <a:endParaRPr lang="en-US" sz="1649" b="0" baseline="0" dirty="0"/>
          </a:p>
        </p:txBody>
      </p:sp>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8578058" y="734571"/>
            <a:ext cx="1199757" cy="1094811"/>
          </a:xfrm>
          <a:prstGeom prst="rect">
            <a:avLst/>
          </a:prstGeom>
        </p:spPr>
      </p:pic>
      <p:pic>
        <p:nvPicPr>
          <p:cNvPr id="2" name="Picture 1"/>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0" y="-4231"/>
            <a:ext cx="20081730" cy="15081250"/>
          </a:xfrm>
          <a:prstGeom prst="rect">
            <a:avLst/>
          </a:prstGeom>
        </p:spPr>
      </p:pic>
      <p:sp>
        <p:nvSpPr>
          <p:cNvPr id="6" name="Footer Placeholder 5"/>
          <p:cNvSpPr>
            <a:spLocks noGrp="1"/>
          </p:cNvSpPr>
          <p:nvPr>
            <p:ph type="ftr" sz="quarter" idx="3"/>
          </p:nvPr>
        </p:nvSpPr>
        <p:spPr>
          <a:xfrm>
            <a:off x="455483" y="14602978"/>
            <a:ext cx="6785134" cy="402167"/>
          </a:xfrm>
          <a:prstGeom prst="rect">
            <a:avLst/>
          </a:prstGeom>
        </p:spPr>
        <p:txBody>
          <a:bodyPr vert="horz" lIns="91440" tIns="45720" rIns="91440" bIns="45720" rtlCol="0" anchor="ctr"/>
          <a:lstStyle>
            <a:lvl1pPr algn="l">
              <a:defRPr sz="1319">
                <a:solidFill>
                  <a:schemeClr val="tx2"/>
                </a:solidFill>
              </a:defRPr>
            </a:lvl1pPr>
          </a:lstStyle>
          <a:p>
            <a:endParaRPr lang="en-US" dirty="0"/>
          </a:p>
        </p:txBody>
      </p:sp>
      <p:sp>
        <p:nvSpPr>
          <p:cNvPr id="7" name="Date Placeholder 6"/>
          <p:cNvSpPr>
            <a:spLocks noGrp="1"/>
          </p:cNvSpPr>
          <p:nvPr>
            <p:ph type="dt" sz="half" idx="2"/>
          </p:nvPr>
        </p:nvSpPr>
        <p:spPr>
          <a:xfrm>
            <a:off x="15140900" y="14602978"/>
            <a:ext cx="4523423" cy="402167"/>
          </a:xfrm>
          <a:prstGeom prst="rect">
            <a:avLst/>
          </a:prstGeom>
        </p:spPr>
        <p:txBody>
          <a:bodyPr vert="horz" lIns="91440" tIns="45720" rIns="91440" bIns="45720" rtlCol="0" anchor="ctr"/>
          <a:lstStyle>
            <a:lvl1pPr algn="r">
              <a:defRPr sz="1484">
                <a:solidFill>
                  <a:schemeClr val="tx2"/>
                </a:solidFill>
              </a:defRPr>
            </a:lvl1pPr>
          </a:lstStyle>
          <a:p>
            <a:fld id="{01663740-E527-4215-B08E-EF8A3F2E93CF}" type="datetime1">
              <a:rPr lang="en-US" smtClean="0"/>
              <a:t>5/17/2023</a:t>
            </a:fld>
            <a:endParaRPr lang="en-US" dirty="0"/>
          </a:p>
        </p:txBody>
      </p:sp>
    </p:spTree>
    <p:extLst>
      <p:ext uri="{BB962C8B-B14F-4D97-AF65-F5344CB8AC3E}">
        <p14:creationId xmlns:p14="http://schemas.microsoft.com/office/powerpoint/2010/main" val="33243563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Lst>
  <p:hf hdr="0" ftr="0" dt="0"/>
  <p:txStyles>
    <p:titleStyle>
      <a:lvl1pPr algn="l" rtl="0" eaLnBrk="1" fontAlgn="base" hangingPunct="1">
        <a:spcBef>
          <a:spcPct val="0"/>
        </a:spcBef>
        <a:spcAft>
          <a:spcPct val="0"/>
        </a:spcAft>
        <a:defRPr sz="5277"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226"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226"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226"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226" b="1">
          <a:solidFill>
            <a:srgbClr val="978473"/>
          </a:solidFill>
          <a:latin typeface="Arial" charset="0"/>
          <a:ea typeface="ＭＳ Ｐゴシック" charset="0"/>
          <a:cs typeface="Arial" charset="0"/>
        </a:defRPr>
      </a:lvl5pPr>
      <a:lvl6pPr marL="424082" algn="l" rtl="0" eaLnBrk="1" fontAlgn="base" hangingPunct="1">
        <a:spcBef>
          <a:spcPct val="0"/>
        </a:spcBef>
        <a:spcAft>
          <a:spcPct val="0"/>
        </a:spcAft>
        <a:defRPr sz="4081">
          <a:solidFill>
            <a:schemeClr val="tx1"/>
          </a:solidFill>
          <a:latin typeface="Arial" charset="0"/>
          <a:cs typeface="Arial" charset="0"/>
        </a:defRPr>
      </a:lvl6pPr>
      <a:lvl7pPr marL="848163" algn="l" rtl="0" eaLnBrk="1" fontAlgn="base" hangingPunct="1">
        <a:spcBef>
          <a:spcPct val="0"/>
        </a:spcBef>
        <a:spcAft>
          <a:spcPct val="0"/>
        </a:spcAft>
        <a:defRPr sz="4081">
          <a:solidFill>
            <a:schemeClr val="tx1"/>
          </a:solidFill>
          <a:latin typeface="Arial" charset="0"/>
          <a:cs typeface="Arial" charset="0"/>
        </a:defRPr>
      </a:lvl7pPr>
      <a:lvl8pPr marL="1272245" algn="l" rtl="0" eaLnBrk="1" fontAlgn="base" hangingPunct="1">
        <a:spcBef>
          <a:spcPct val="0"/>
        </a:spcBef>
        <a:spcAft>
          <a:spcPct val="0"/>
        </a:spcAft>
        <a:defRPr sz="4081">
          <a:solidFill>
            <a:schemeClr val="tx1"/>
          </a:solidFill>
          <a:latin typeface="Arial" charset="0"/>
          <a:cs typeface="Arial" charset="0"/>
        </a:defRPr>
      </a:lvl8pPr>
      <a:lvl9pPr marL="1696326" algn="l" rtl="0" eaLnBrk="1" fontAlgn="base" hangingPunct="1">
        <a:spcBef>
          <a:spcPct val="0"/>
        </a:spcBef>
        <a:spcAft>
          <a:spcPct val="0"/>
        </a:spcAft>
        <a:defRPr sz="4081">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3463" kern="1200">
          <a:solidFill>
            <a:schemeClr val="tx1">
              <a:lumMod val="75000"/>
              <a:lumOff val="25000"/>
            </a:schemeClr>
          </a:solidFill>
          <a:latin typeface="Arial" pitchFamily="34" charset="0"/>
          <a:ea typeface="ＭＳ Ｐゴシック" charset="0"/>
          <a:cs typeface="Arial" pitchFamily="34" charset="0"/>
        </a:defRPr>
      </a:lvl1pPr>
      <a:lvl2pPr marL="374344" indent="-374344" algn="l" rtl="0" eaLnBrk="1" fontAlgn="base" hangingPunct="1">
        <a:spcBef>
          <a:spcPts val="0"/>
        </a:spcBef>
        <a:spcAft>
          <a:spcPct val="0"/>
        </a:spcAft>
        <a:buFont typeface="Arial" pitchFamily="34" charset="0"/>
        <a:buChar char="–"/>
        <a:defRPr sz="3463" kern="1200">
          <a:solidFill>
            <a:schemeClr val="tx1">
              <a:lumMod val="75000"/>
              <a:lumOff val="25000"/>
            </a:schemeClr>
          </a:solidFill>
          <a:latin typeface="Arial" pitchFamily="34" charset="0"/>
          <a:ea typeface="Arial" charset="0"/>
          <a:cs typeface="Arial" pitchFamily="34" charset="0"/>
        </a:defRPr>
      </a:lvl2pPr>
      <a:lvl3pPr marL="761777" indent="-387433" algn="l" rtl="0" eaLnBrk="1" fontAlgn="base" hangingPunct="1">
        <a:spcBef>
          <a:spcPts val="0"/>
        </a:spcBef>
        <a:spcAft>
          <a:spcPct val="0"/>
        </a:spcAft>
        <a:buFont typeface="Arial" pitchFamily="34" charset="0"/>
        <a:buChar char="•"/>
        <a:defRPr sz="2474" kern="1200">
          <a:solidFill>
            <a:schemeClr val="tx1">
              <a:lumMod val="75000"/>
              <a:lumOff val="25000"/>
            </a:schemeClr>
          </a:solidFill>
          <a:latin typeface="Arial" pitchFamily="34" charset="0"/>
          <a:ea typeface="Arial" charset="0"/>
          <a:cs typeface="Arial" pitchFamily="34" charset="0"/>
        </a:defRPr>
      </a:lvl3pPr>
      <a:lvl4pPr marL="1133503" indent="-371726" algn="l" rtl="0" eaLnBrk="1" fontAlgn="base" hangingPunct="1">
        <a:spcBef>
          <a:spcPts val="0"/>
        </a:spcBef>
        <a:spcAft>
          <a:spcPct val="0"/>
        </a:spcAft>
        <a:buFont typeface="Arial" pitchFamily="34" charset="0"/>
        <a:buChar char="–"/>
        <a:defRPr sz="2474" kern="1200">
          <a:solidFill>
            <a:schemeClr val="tx1">
              <a:lumMod val="75000"/>
              <a:lumOff val="25000"/>
            </a:schemeClr>
          </a:solidFill>
          <a:latin typeface="Arial" pitchFamily="34" charset="0"/>
          <a:ea typeface="Arial" charset="0"/>
          <a:cs typeface="Arial" pitchFamily="34" charset="0"/>
        </a:defRPr>
      </a:lvl4pPr>
      <a:lvl5pPr marL="1507846" indent="-374344" algn="l" rtl="0" eaLnBrk="1" fontAlgn="base" hangingPunct="1">
        <a:spcBef>
          <a:spcPts val="0"/>
        </a:spcBef>
        <a:spcAft>
          <a:spcPct val="0"/>
        </a:spcAft>
        <a:buFont typeface="Arial" pitchFamily="34" charset="0"/>
        <a:buChar char="»"/>
        <a:defRPr sz="2474" kern="1200">
          <a:solidFill>
            <a:schemeClr val="tx1">
              <a:lumMod val="75000"/>
              <a:lumOff val="25000"/>
            </a:schemeClr>
          </a:solidFill>
          <a:latin typeface="Arial" pitchFamily="34" charset="0"/>
          <a:ea typeface="Arial" charset="0"/>
          <a:cs typeface="Arial" pitchFamily="34" charset="0"/>
        </a:defRPr>
      </a:lvl5pPr>
      <a:lvl6pPr marL="2332449" indent="-212042" algn="l" defTabSz="848163" rtl="0" eaLnBrk="1" latinLnBrk="0" hangingPunct="1">
        <a:spcBef>
          <a:spcPct val="20000"/>
        </a:spcBef>
        <a:buFont typeface="Arial" pitchFamily="34" charset="0"/>
        <a:buChar char="•"/>
        <a:defRPr sz="1855" kern="1200">
          <a:solidFill>
            <a:schemeClr val="tx1"/>
          </a:solidFill>
          <a:latin typeface="+mn-lt"/>
          <a:ea typeface="+mn-ea"/>
          <a:cs typeface="+mn-cs"/>
        </a:defRPr>
      </a:lvl6pPr>
      <a:lvl7pPr marL="2756531" indent="-212042" algn="l" defTabSz="848163" rtl="0" eaLnBrk="1" latinLnBrk="0" hangingPunct="1">
        <a:spcBef>
          <a:spcPct val="20000"/>
        </a:spcBef>
        <a:buFont typeface="Arial" pitchFamily="34" charset="0"/>
        <a:buChar char="•"/>
        <a:defRPr sz="1855" kern="1200">
          <a:solidFill>
            <a:schemeClr val="tx1"/>
          </a:solidFill>
          <a:latin typeface="+mn-lt"/>
          <a:ea typeface="+mn-ea"/>
          <a:cs typeface="+mn-cs"/>
        </a:defRPr>
      </a:lvl7pPr>
      <a:lvl8pPr marL="3180613" indent="-212042" algn="l" defTabSz="848163" rtl="0" eaLnBrk="1" latinLnBrk="0" hangingPunct="1">
        <a:spcBef>
          <a:spcPct val="20000"/>
        </a:spcBef>
        <a:buFont typeface="Arial" pitchFamily="34" charset="0"/>
        <a:buChar char="•"/>
        <a:defRPr sz="1855" kern="1200">
          <a:solidFill>
            <a:schemeClr val="tx1"/>
          </a:solidFill>
          <a:latin typeface="+mn-lt"/>
          <a:ea typeface="+mn-ea"/>
          <a:cs typeface="+mn-cs"/>
        </a:defRPr>
      </a:lvl8pPr>
      <a:lvl9pPr marL="3604694" indent="-212042" algn="l" defTabSz="848163" rtl="0" eaLnBrk="1" latinLnBrk="0" hangingPunct="1">
        <a:spcBef>
          <a:spcPct val="20000"/>
        </a:spcBef>
        <a:buFont typeface="Arial" pitchFamily="34" charset="0"/>
        <a:buChar char="•"/>
        <a:defRPr sz="1855" kern="1200">
          <a:solidFill>
            <a:schemeClr val="tx1"/>
          </a:solidFill>
          <a:latin typeface="+mn-lt"/>
          <a:ea typeface="+mn-ea"/>
          <a:cs typeface="+mn-cs"/>
        </a:defRPr>
      </a:lvl9pPr>
    </p:bodyStyle>
    <p:otherStyle>
      <a:defPPr>
        <a:defRPr lang="en-US"/>
      </a:defPPr>
      <a:lvl1pPr marL="0" algn="l" defTabSz="848163" rtl="0" eaLnBrk="1" latinLnBrk="0" hangingPunct="1">
        <a:defRPr sz="1670" kern="1200">
          <a:solidFill>
            <a:schemeClr val="tx1"/>
          </a:solidFill>
          <a:latin typeface="+mn-lt"/>
          <a:ea typeface="+mn-ea"/>
          <a:cs typeface="+mn-cs"/>
        </a:defRPr>
      </a:lvl1pPr>
      <a:lvl2pPr marL="424082" algn="l" defTabSz="848163" rtl="0" eaLnBrk="1" latinLnBrk="0" hangingPunct="1">
        <a:defRPr sz="1670" kern="1200">
          <a:solidFill>
            <a:schemeClr val="tx1"/>
          </a:solidFill>
          <a:latin typeface="+mn-lt"/>
          <a:ea typeface="+mn-ea"/>
          <a:cs typeface="+mn-cs"/>
        </a:defRPr>
      </a:lvl2pPr>
      <a:lvl3pPr marL="848163" algn="l" defTabSz="848163" rtl="0" eaLnBrk="1" latinLnBrk="0" hangingPunct="1">
        <a:defRPr sz="1670" kern="1200">
          <a:solidFill>
            <a:schemeClr val="tx1"/>
          </a:solidFill>
          <a:latin typeface="+mn-lt"/>
          <a:ea typeface="+mn-ea"/>
          <a:cs typeface="+mn-cs"/>
        </a:defRPr>
      </a:lvl3pPr>
      <a:lvl4pPr marL="1272245" algn="l" defTabSz="848163" rtl="0" eaLnBrk="1" latinLnBrk="0" hangingPunct="1">
        <a:defRPr sz="1670" kern="1200">
          <a:solidFill>
            <a:schemeClr val="tx1"/>
          </a:solidFill>
          <a:latin typeface="+mn-lt"/>
          <a:ea typeface="+mn-ea"/>
          <a:cs typeface="+mn-cs"/>
        </a:defRPr>
      </a:lvl4pPr>
      <a:lvl5pPr marL="1696326" algn="l" defTabSz="848163" rtl="0" eaLnBrk="1" latinLnBrk="0" hangingPunct="1">
        <a:defRPr sz="1670" kern="1200">
          <a:solidFill>
            <a:schemeClr val="tx1"/>
          </a:solidFill>
          <a:latin typeface="+mn-lt"/>
          <a:ea typeface="+mn-ea"/>
          <a:cs typeface="+mn-cs"/>
        </a:defRPr>
      </a:lvl5pPr>
      <a:lvl6pPr marL="2120408" algn="l" defTabSz="848163" rtl="0" eaLnBrk="1" latinLnBrk="0" hangingPunct="1">
        <a:defRPr sz="1670" kern="1200">
          <a:solidFill>
            <a:schemeClr val="tx1"/>
          </a:solidFill>
          <a:latin typeface="+mn-lt"/>
          <a:ea typeface="+mn-ea"/>
          <a:cs typeface="+mn-cs"/>
        </a:defRPr>
      </a:lvl6pPr>
      <a:lvl7pPr marL="2544489" algn="l" defTabSz="848163" rtl="0" eaLnBrk="1" latinLnBrk="0" hangingPunct="1">
        <a:defRPr sz="1670" kern="1200">
          <a:solidFill>
            <a:schemeClr val="tx1"/>
          </a:solidFill>
          <a:latin typeface="+mn-lt"/>
          <a:ea typeface="+mn-ea"/>
          <a:cs typeface="+mn-cs"/>
        </a:defRPr>
      </a:lvl7pPr>
      <a:lvl8pPr marL="2968571" algn="l" defTabSz="848163" rtl="0" eaLnBrk="1" latinLnBrk="0" hangingPunct="1">
        <a:defRPr sz="1670" kern="1200">
          <a:solidFill>
            <a:schemeClr val="tx1"/>
          </a:solidFill>
          <a:latin typeface="+mn-lt"/>
          <a:ea typeface="+mn-ea"/>
          <a:cs typeface="+mn-cs"/>
        </a:defRPr>
      </a:lvl8pPr>
      <a:lvl9pPr marL="3392653" algn="l" defTabSz="848163" rtl="0" eaLnBrk="1" latinLnBrk="0" hangingPunct="1">
        <a:defRPr sz="16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157" y="802938"/>
            <a:ext cx="17339786" cy="29150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82157" y="4014684"/>
            <a:ext cx="17339786" cy="95689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82157" y="13978086"/>
            <a:ext cx="4523423" cy="802937"/>
          </a:xfrm>
          <a:prstGeom prst="rect">
            <a:avLst/>
          </a:prstGeom>
        </p:spPr>
        <p:txBody>
          <a:bodyPr vert="horz" lIns="91440" tIns="45720" rIns="91440" bIns="45720" rtlCol="0" anchor="ctr"/>
          <a:lstStyle>
            <a:lvl1pPr algn="l">
              <a:defRPr sz="2638">
                <a:solidFill>
                  <a:schemeClr val="tx1">
                    <a:tint val="75000"/>
                  </a:schemeClr>
                </a:solidFill>
              </a:defRPr>
            </a:lvl1pPr>
          </a:lstStyle>
          <a:p>
            <a:fld id="{80327483-77F6-4A8D-BD98-8BD27C148EF7}" type="datetime1">
              <a:rPr lang="en-US" smtClean="0"/>
              <a:t>5/17/2023</a:t>
            </a:fld>
            <a:endParaRPr lang="en-US" dirty="0"/>
          </a:p>
        </p:txBody>
      </p:sp>
      <p:sp>
        <p:nvSpPr>
          <p:cNvPr id="5" name="Footer Placeholder 4"/>
          <p:cNvSpPr>
            <a:spLocks noGrp="1"/>
          </p:cNvSpPr>
          <p:nvPr>
            <p:ph type="ftr" sz="quarter" idx="3"/>
          </p:nvPr>
        </p:nvSpPr>
        <p:spPr>
          <a:xfrm>
            <a:off x="6659483" y="13978086"/>
            <a:ext cx="6785134" cy="802937"/>
          </a:xfrm>
          <a:prstGeom prst="rect">
            <a:avLst/>
          </a:prstGeom>
        </p:spPr>
        <p:txBody>
          <a:bodyPr vert="horz" lIns="91440" tIns="45720" rIns="91440" bIns="45720" rtlCol="0" anchor="ctr"/>
          <a:lstStyle>
            <a:lvl1pPr algn="ctr">
              <a:defRPr sz="263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4198520" y="13978086"/>
            <a:ext cx="4523423" cy="802937"/>
          </a:xfrm>
          <a:prstGeom prst="rect">
            <a:avLst/>
          </a:prstGeom>
        </p:spPr>
        <p:txBody>
          <a:bodyPr vert="horz" lIns="91440" tIns="45720" rIns="91440" bIns="45720" rtlCol="0" anchor="ctr"/>
          <a:lstStyle>
            <a:lvl1pPr algn="r">
              <a:defRPr sz="2638">
                <a:solidFill>
                  <a:schemeClr val="tx1">
                    <a:tint val="75000"/>
                  </a:schemeClr>
                </a:solidFill>
              </a:defRPr>
            </a:lvl1pPr>
          </a:lstStyle>
          <a:p>
            <a:fld id="{17CB2C0F-3E4E-4E4B-83A2-786CB1665DA9}" type="slidenum">
              <a:rPr lang="en-US" smtClean="0"/>
              <a:pPr/>
              <a:t>‹#›</a:t>
            </a:fld>
            <a:endParaRPr lang="en-US" dirty="0"/>
          </a:p>
        </p:txBody>
      </p:sp>
    </p:spTree>
    <p:extLst>
      <p:ext uri="{BB962C8B-B14F-4D97-AF65-F5344CB8AC3E}">
        <p14:creationId xmlns:p14="http://schemas.microsoft.com/office/powerpoint/2010/main" val="414408949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defTabSz="2010400" rtl="0" eaLnBrk="1" latinLnBrk="0" hangingPunct="1">
        <a:lnSpc>
          <a:spcPct val="90000"/>
        </a:lnSpc>
        <a:spcBef>
          <a:spcPct val="0"/>
        </a:spcBef>
        <a:buNone/>
        <a:defRPr sz="9674" kern="1200">
          <a:solidFill>
            <a:schemeClr val="tx1"/>
          </a:solidFill>
          <a:latin typeface="+mj-lt"/>
          <a:ea typeface="+mj-ea"/>
          <a:cs typeface="+mj-cs"/>
        </a:defRPr>
      </a:lvl1pPr>
    </p:titleStyle>
    <p:bodyStyle>
      <a:lvl1pPr marL="502600" indent="-502600" algn="l" defTabSz="2010400" rtl="0" eaLnBrk="1" latinLnBrk="0" hangingPunct="1">
        <a:lnSpc>
          <a:spcPct val="90000"/>
        </a:lnSpc>
        <a:spcBef>
          <a:spcPts val="2199"/>
        </a:spcBef>
        <a:buFont typeface="Arial" panose="020B0604020202020204" pitchFamily="34" charset="0"/>
        <a:buChar char="•"/>
        <a:defRPr sz="6156" kern="1200">
          <a:solidFill>
            <a:schemeClr val="tx1"/>
          </a:solidFill>
          <a:latin typeface="+mn-lt"/>
          <a:ea typeface="+mn-ea"/>
          <a:cs typeface="+mn-cs"/>
        </a:defRPr>
      </a:lvl1pPr>
      <a:lvl2pPr marL="1507800" indent="-502600" algn="l" defTabSz="2010400" rtl="0" eaLnBrk="1" latinLnBrk="0" hangingPunct="1">
        <a:lnSpc>
          <a:spcPct val="90000"/>
        </a:lnSpc>
        <a:spcBef>
          <a:spcPts val="1099"/>
        </a:spcBef>
        <a:buFont typeface="Arial" panose="020B0604020202020204" pitchFamily="34" charset="0"/>
        <a:buChar char="•"/>
        <a:defRPr sz="5277" kern="1200">
          <a:solidFill>
            <a:schemeClr val="tx1"/>
          </a:solidFill>
          <a:latin typeface="+mn-lt"/>
          <a:ea typeface="+mn-ea"/>
          <a:cs typeface="+mn-cs"/>
        </a:defRPr>
      </a:lvl2pPr>
      <a:lvl3pPr marL="2513000" indent="-502600" algn="l" defTabSz="2010400" rtl="0" eaLnBrk="1" latinLnBrk="0" hangingPunct="1">
        <a:lnSpc>
          <a:spcPct val="90000"/>
        </a:lnSpc>
        <a:spcBef>
          <a:spcPts val="1099"/>
        </a:spcBef>
        <a:buFont typeface="Arial" panose="020B0604020202020204" pitchFamily="34" charset="0"/>
        <a:buChar char="•"/>
        <a:defRPr sz="4397" kern="1200">
          <a:solidFill>
            <a:schemeClr val="tx1"/>
          </a:solidFill>
          <a:latin typeface="+mn-lt"/>
          <a:ea typeface="+mn-ea"/>
          <a:cs typeface="+mn-cs"/>
        </a:defRPr>
      </a:lvl3pPr>
      <a:lvl4pPr marL="3518200" indent="-502600" algn="l" defTabSz="2010400" rtl="0" eaLnBrk="1" latinLnBrk="0" hangingPunct="1">
        <a:lnSpc>
          <a:spcPct val="90000"/>
        </a:lnSpc>
        <a:spcBef>
          <a:spcPts val="1099"/>
        </a:spcBef>
        <a:buFont typeface="Arial" panose="020B0604020202020204" pitchFamily="34" charset="0"/>
        <a:buChar char="•"/>
        <a:defRPr sz="3957" kern="1200">
          <a:solidFill>
            <a:schemeClr val="tx1"/>
          </a:solidFill>
          <a:latin typeface="+mn-lt"/>
          <a:ea typeface="+mn-ea"/>
          <a:cs typeface="+mn-cs"/>
        </a:defRPr>
      </a:lvl4pPr>
      <a:lvl5pPr marL="4523400" indent="-502600" algn="l" defTabSz="2010400" rtl="0" eaLnBrk="1" latinLnBrk="0" hangingPunct="1">
        <a:lnSpc>
          <a:spcPct val="90000"/>
        </a:lnSpc>
        <a:spcBef>
          <a:spcPts val="1099"/>
        </a:spcBef>
        <a:buFont typeface="Arial" panose="020B0604020202020204" pitchFamily="34" charset="0"/>
        <a:buChar char="•"/>
        <a:defRPr sz="3957" kern="1200">
          <a:solidFill>
            <a:schemeClr val="tx1"/>
          </a:solidFill>
          <a:latin typeface="+mn-lt"/>
          <a:ea typeface="+mn-ea"/>
          <a:cs typeface="+mn-cs"/>
        </a:defRPr>
      </a:lvl5pPr>
      <a:lvl6pPr marL="5528600" indent="-502600" algn="l" defTabSz="2010400" rtl="0" eaLnBrk="1" latinLnBrk="0" hangingPunct="1">
        <a:lnSpc>
          <a:spcPct val="90000"/>
        </a:lnSpc>
        <a:spcBef>
          <a:spcPts val="1099"/>
        </a:spcBef>
        <a:buFont typeface="Arial" panose="020B0604020202020204" pitchFamily="34" charset="0"/>
        <a:buChar char="•"/>
        <a:defRPr sz="3957" kern="1200">
          <a:solidFill>
            <a:schemeClr val="tx1"/>
          </a:solidFill>
          <a:latin typeface="+mn-lt"/>
          <a:ea typeface="+mn-ea"/>
          <a:cs typeface="+mn-cs"/>
        </a:defRPr>
      </a:lvl6pPr>
      <a:lvl7pPr marL="6533799" indent="-502600" algn="l" defTabSz="2010400" rtl="0" eaLnBrk="1" latinLnBrk="0" hangingPunct="1">
        <a:lnSpc>
          <a:spcPct val="90000"/>
        </a:lnSpc>
        <a:spcBef>
          <a:spcPts val="1099"/>
        </a:spcBef>
        <a:buFont typeface="Arial" panose="020B0604020202020204" pitchFamily="34" charset="0"/>
        <a:buChar char="•"/>
        <a:defRPr sz="3957" kern="1200">
          <a:solidFill>
            <a:schemeClr val="tx1"/>
          </a:solidFill>
          <a:latin typeface="+mn-lt"/>
          <a:ea typeface="+mn-ea"/>
          <a:cs typeface="+mn-cs"/>
        </a:defRPr>
      </a:lvl7pPr>
      <a:lvl8pPr marL="7538999" indent="-502600" algn="l" defTabSz="2010400" rtl="0" eaLnBrk="1" latinLnBrk="0" hangingPunct="1">
        <a:lnSpc>
          <a:spcPct val="90000"/>
        </a:lnSpc>
        <a:spcBef>
          <a:spcPts val="1099"/>
        </a:spcBef>
        <a:buFont typeface="Arial" panose="020B0604020202020204" pitchFamily="34" charset="0"/>
        <a:buChar char="•"/>
        <a:defRPr sz="3957" kern="1200">
          <a:solidFill>
            <a:schemeClr val="tx1"/>
          </a:solidFill>
          <a:latin typeface="+mn-lt"/>
          <a:ea typeface="+mn-ea"/>
          <a:cs typeface="+mn-cs"/>
        </a:defRPr>
      </a:lvl8pPr>
      <a:lvl9pPr marL="8544199" indent="-502600" algn="l" defTabSz="2010400" rtl="0" eaLnBrk="1" latinLnBrk="0" hangingPunct="1">
        <a:lnSpc>
          <a:spcPct val="90000"/>
        </a:lnSpc>
        <a:spcBef>
          <a:spcPts val="1099"/>
        </a:spcBef>
        <a:buFont typeface="Arial" panose="020B0604020202020204" pitchFamily="34" charset="0"/>
        <a:buChar char="•"/>
        <a:defRPr sz="3957" kern="1200">
          <a:solidFill>
            <a:schemeClr val="tx1"/>
          </a:solidFill>
          <a:latin typeface="+mn-lt"/>
          <a:ea typeface="+mn-ea"/>
          <a:cs typeface="+mn-cs"/>
        </a:defRPr>
      </a:lvl9pPr>
    </p:bodyStyle>
    <p:otherStyle>
      <a:defPPr>
        <a:defRPr lang="en-US"/>
      </a:defPPr>
      <a:lvl1pPr marL="0" algn="l" defTabSz="2010400" rtl="0" eaLnBrk="1" latinLnBrk="0" hangingPunct="1">
        <a:defRPr sz="3957" kern="1200">
          <a:solidFill>
            <a:schemeClr val="tx1"/>
          </a:solidFill>
          <a:latin typeface="+mn-lt"/>
          <a:ea typeface="+mn-ea"/>
          <a:cs typeface="+mn-cs"/>
        </a:defRPr>
      </a:lvl1pPr>
      <a:lvl2pPr marL="1005200" algn="l" defTabSz="2010400" rtl="0" eaLnBrk="1" latinLnBrk="0" hangingPunct="1">
        <a:defRPr sz="3957" kern="1200">
          <a:solidFill>
            <a:schemeClr val="tx1"/>
          </a:solidFill>
          <a:latin typeface="+mn-lt"/>
          <a:ea typeface="+mn-ea"/>
          <a:cs typeface="+mn-cs"/>
        </a:defRPr>
      </a:lvl2pPr>
      <a:lvl3pPr marL="2010400" algn="l" defTabSz="2010400" rtl="0" eaLnBrk="1" latinLnBrk="0" hangingPunct="1">
        <a:defRPr sz="3957" kern="1200">
          <a:solidFill>
            <a:schemeClr val="tx1"/>
          </a:solidFill>
          <a:latin typeface="+mn-lt"/>
          <a:ea typeface="+mn-ea"/>
          <a:cs typeface="+mn-cs"/>
        </a:defRPr>
      </a:lvl3pPr>
      <a:lvl4pPr marL="3015600" algn="l" defTabSz="2010400" rtl="0" eaLnBrk="1" latinLnBrk="0" hangingPunct="1">
        <a:defRPr sz="3957" kern="1200">
          <a:solidFill>
            <a:schemeClr val="tx1"/>
          </a:solidFill>
          <a:latin typeface="+mn-lt"/>
          <a:ea typeface="+mn-ea"/>
          <a:cs typeface="+mn-cs"/>
        </a:defRPr>
      </a:lvl4pPr>
      <a:lvl5pPr marL="4020800" algn="l" defTabSz="2010400" rtl="0" eaLnBrk="1" latinLnBrk="0" hangingPunct="1">
        <a:defRPr sz="3957" kern="1200">
          <a:solidFill>
            <a:schemeClr val="tx1"/>
          </a:solidFill>
          <a:latin typeface="+mn-lt"/>
          <a:ea typeface="+mn-ea"/>
          <a:cs typeface="+mn-cs"/>
        </a:defRPr>
      </a:lvl5pPr>
      <a:lvl6pPr marL="5026000" algn="l" defTabSz="2010400" rtl="0" eaLnBrk="1" latinLnBrk="0" hangingPunct="1">
        <a:defRPr sz="3957" kern="1200">
          <a:solidFill>
            <a:schemeClr val="tx1"/>
          </a:solidFill>
          <a:latin typeface="+mn-lt"/>
          <a:ea typeface="+mn-ea"/>
          <a:cs typeface="+mn-cs"/>
        </a:defRPr>
      </a:lvl6pPr>
      <a:lvl7pPr marL="6031200" algn="l" defTabSz="2010400" rtl="0" eaLnBrk="1" latinLnBrk="0" hangingPunct="1">
        <a:defRPr sz="3957" kern="1200">
          <a:solidFill>
            <a:schemeClr val="tx1"/>
          </a:solidFill>
          <a:latin typeface="+mn-lt"/>
          <a:ea typeface="+mn-ea"/>
          <a:cs typeface="+mn-cs"/>
        </a:defRPr>
      </a:lvl7pPr>
      <a:lvl8pPr marL="7036399" algn="l" defTabSz="2010400" rtl="0" eaLnBrk="1" latinLnBrk="0" hangingPunct="1">
        <a:defRPr sz="3957" kern="1200">
          <a:solidFill>
            <a:schemeClr val="tx1"/>
          </a:solidFill>
          <a:latin typeface="+mn-lt"/>
          <a:ea typeface="+mn-ea"/>
          <a:cs typeface="+mn-cs"/>
        </a:defRPr>
      </a:lvl8pPr>
      <a:lvl9pPr marL="8041599" algn="l" defTabSz="2010400" rtl="0" eaLnBrk="1" latinLnBrk="0" hangingPunct="1">
        <a:defRPr sz="395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251301" y="1933494"/>
            <a:ext cx="19601496" cy="12893280"/>
          </a:xfrm>
          <a:prstGeom prst="rect">
            <a:avLst/>
          </a:prstGeom>
        </p:spPr>
      </p:pic>
      <p:sp>
        <p:nvSpPr>
          <p:cNvPr id="17" name="bg object 17"/>
          <p:cNvSpPr/>
          <p:nvPr/>
        </p:nvSpPr>
        <p:spPr>
          <a:xfrm>
            <a:off x="251143" y="251301"/>
            <a:ext cx="19601815" cy="1529907"/>
          </a:xfrm>
          <a:custGeom>
            <a:avLst/>
            <a:gdLst/>
            <a:ahLst/>
            <a:cxnLst/>
            <a:rect l="l" t="t" r="r" b="b"/>
            <a:pathLst>
              <a:path w="19601815" h="1151890">
                <a:moveTo>
                  <a:pt x="19601496" y="0"/>
                </a:moveTo>
                <a:lnTo>
                  <a:pt x="0" y="0"/>
                </a:lnTo>
                <a:lnTo>
                  <a:pt x="0" y="1151797"/>
                </a:lnTo>
                <a:lnTo>
                  <a:pt x="19601496" y="1151797"/>
                </a:lnTo>
                <a:lnTo>
                  <a:pt x="19601496" y="0"/>
                </a:lnTo>
                <a:close/>
              </a:path>
            </a:pathLst>
          </a:custGeom>
          <a:solidFill>
            <a:srgbClr val="276186"/>
          </a:solidFill>
        </p:spPr>
        <p:txBody>
          <a:bodyPr wrap="square" lIns="0" tIns="0" rIns="0" bIns="0" rtlCol="0"/>
          <a:lstStyle/>
          <a:p>
            <a:endParaRPr dirty="0"/>
          </a:p>
        </p:txBody>
      </p:sp>
      <p:sp>
        <p:nvSpPr>
          <p:cNvPr id="3" name="Holder 3"/>
          <p:cNvSpPr>
            <a:spLocks noGrp="1"/>
          </p:cNvSpPr>
          <p:nvPr>
            <p:ph type="body" idx="1"/>
          </p:nvPr>
        </p:nvSpPr>
        <p:spPr>
          <a:xfrm>
            <a:off x="1005205" y="3468688"/>
            <a:ext cx="1809369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4025563"/>
            <a:ext cx="6433312"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6" y="14025563"/>
            <a:ext cx="4623943" cy="276999"/>
          </a:xfrm>
          <a:prstGeom prst="rect">
            <a:avLst/>
          </a:prstGeom>
        </p:spPr>
        <p:txBody>
          <a:bodyPr wrap="square" lIns="0" tIns="0" rIns="0" bIns="0">
            <a:spAutoFit/>
          </a:bodyPr>
          <a:lstStyle>
            <a:lvl1pPr algn="l">
              <a:defRPr>
                <a:solidFill>
                  <a:schemeClr val="tx1">
                    <a:tint val="75000"/>
                  </a:schemeClr>
                </a:solidFill>
              </a:defRPr>
            </a:lvl1pPr>
          </a:lstStyle>
          <a:p>
            <a:fld id="{6CB643DA-B984-4269-9832-7B1B70F27490}" type="datetime1">
              <a:rPr lang="en-US" smtClean="0"/>
              <a:t>5/17/2023</a:t>
            </a:fld>
            <a:endParaRPr lang="en-US" dirty="0"/>
          </a:p>
        </p:txBody>
      </p:sp>
      <p:sp>
        <p:nvSpPr>
          <p:cNvPr id="6" name="Holder 6"/>
          <p:cNvSpPr>
            <a:spLocks noGrp="1"/>
          </p:cNvSpPr>
          <p:nvPr>
            <p:ph type="sldNum" sz="quarter" idx="7"/>
          </p:nvPr>
        </p:nvSpPr>
        <p:spPr>
          <a:xfrm>
            <a:off x="14474954" y="14025563"/>
            <a:ext cx="4623943"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
        <p:nvSpPr>
          <p:cNvPr id="10" name="TextBox 9">
            <a:extLst>
              <a:ext uri="{FF2B5EF4-FFF2-40B4-BE49-F238E27FC236}">
                <a16:creationId xmlns:a16="http://schemas.microsoft.com/office/drawing/2014/main" id="{64DC02EB-DAD8-49B1-8704-9F1A60C2C413}"/>
              </a:ext>
            </a:extLst>
          </p:cNvPr>
          <p:cNvSpPr txBox="1"/>
          <p:nvPr userDrawn="1"/>
        </p:nvSpPr>
        <p:spPr>
          <a:xfrm>
            <a:off x="251303" y="920775"/>
            <a:ext cx="19601496" cy="836704"/>
          </a:xfrm>
          <a:prstGeom prst="rect">
            <a:avLst/>
          </a:prstGeom>
          <a:noFill/>
        </p:spPr>
        <p:txBody>
          <a:bodyPr wrap="square">
            <a:spAutoFit/>
          </a:bodyPr>
          <a:lstStyle/>
          <a:p>
            <a:pPr algn="ctr"/>
            <a:r>
              <a:rPr lang="en-US" sz="4837" b="1"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COASTAL STORM RISK MANAGEMENT FEASIBILITY STUDY</a:t>
            </a:r>
          </a:p>
        </p:txBody>
      </p:sp>
      <p:pic>
        <p:nvPicPr>
          <p:cNvPr id="18" name="object 3">
            <a:extLst>
              <a:ext uri="{FF2B5EF4-FFF2-40B4-BE49-F238E27FC236}">
                <a16:creationId xmlns:a16="http://schemas.microsoft.com/office/drawing/2014/main" id="{EACC2728-7B3C-45B1-B4A0-87715E672443}"/>
              </a:ext>
            </a:extLst>
          </p:cNvPr>
          <p:cNvPicPr/>
          <p:nvPr userDrawn="1"/>
        </p:nvPicPr>
        <p:blipFill>
          <a:blip r:embed="rId9" cstate="print"/>
          <a:stretch>
            <a:fillRect/>
          </a:stretch>
        </p:blipFill>
        <p:spPr>
          <a:xfrm>
            <a:off x="19002145" y="13751602"/>
            <a:ext cx="717592" cy="954937"/>
          </a:xfrm>
          <a:prstGeom prst="rect">
            <a:avLst/>
          </a:prstGeom>
        </p:spPr>
      </p:pic>
      <p:pic>
        <p:nvPicPr>
          <p:cNvPr id="19" name="object 4">
            <a:extLst>
              <a:ext uri="{FF2B5EF4-FFF2-40B4-BE49-F238E27FC236}">
                <a16:creationId xmlns:a16="http://schemas.microsoft.com/office/drawing/2014/main" id="{E970D0E2-7CE5-4820-B17A-CF8F16D851CC}"/>
              </a:ext>
            </a:extLst>
          </p:cNvPr>
          <p:cNvPicPr/>
          <p:nvPr userDrawn="1"/>
        </p:nvPicPr>
        <p:blipFill>
          <a:blip r:embed="rId10" cstate="print"/>
          <a:stretch>
            <a:fillRect/>
          </a:stretch>
        </p:blipFill>
        <p:spPr>
          <a:xfrm>
            <a:off x="441801" y="13803776"/>
            <a:ext cx="1326940" cy="908174"/>
          </a:xfrm>
          <a:prstGeom prst="rect">
            <a:avLst/>
          </a:prstGeom>
        </p:spPr>
      </p:pic>
      <p:grpSp>
        <p:nvGrpSpPr>
          <p:cNvPr id="22" name="Group 21">
            <a:extLst>
              <a:ext uri="{FF2B5EF4-FFF2-40B4-BE49-F238E27FC236}">
                <a16:creationId xmlns:a16="http://schemas.microsoft.com/office/drawing/2014/main" id="{3704ECBE-183C-4D6D-87B8-60351DE17242}"/>
              </a:ext>
            </a:extLst>
          </p:cNvPr>
          <p:cNvGrpSpPr/>
          <p:nvPr userDrawn="1"/>
        </p:nvGrpSpPr>
        <p:grpSpPr>
          <a:xfrm>
            <a:off x="1858656" y="419234"/>
            <a:ext cx="16386789" cy="650627"/>
            <a:chOff x="3182811" y="762565"/>
            <a:chExt cx="29812970" cy="1183458"/>
          </a:xfrm>
        </p:grpSpPr>
        <p:grpSp>
          <p:nvGrpSpPr>
            <p:cNvPr id="21" name="Group 20">
              <a:extLst>
                <a:ext uri="{FF2B5EF4-FFF2-40B4-BE49-F238E27FC236}">
                  <a16:creationId xmlns:a16="http://schemas.microsoft.com/office/drawing/2014/main" id="{EC874765-19D8-4D9D-9C8C-D8B81048A43E}"/>
                </a:ext>
              </a:extLst>
            </p:cNvPr>
            <p:cNvGrpSpPr/>
            <p:nvPr userDrawn="1"/>
          </p:nvGrpSpPr>
          <p:grpSpPr>
            <a:xfrm>
              <a:off x="3182811" y="1316563"/>
              <a:ext cx="29812970" cy="0"/>
              <a:chOff x="3182811" y="1316563"/>
              <a:chExt cx="29812970" cy="0"/>
            </a:xfrm>
          </p:grpSpPr>
          <p:cxnSp>
            <p:nvCxnSpPr>
              <p:cNvPr id="9" name="Straight Connector 8">
                <a:extLst>
                  <a:ext uri="{FF2B5EF4-FFF2-40B4-BE49-F238E27FC236}">
                    <a16:creationId xmlns:a16="http://schemas.microsoft.com/office/drawing/2014/main" id="{1EBE532C-EE44-47B6-81CA-9B3C1762DFB9}"/>
                  </a:ext>
                </a:extLst>
              </p:cNvPr>
              <p:cNvCxnSpPr>
                <a:cxnSpLocks/>
              </p:cNvCxnSpPr>
              <p:nvPr userDrawn="1"/>
            </p:nvCxnSpPr>
            <p:spPr>
              <a:xfrm flipH="1">
                <a:off x="3182811" y="1316563"/>
                <a:ext cx="6471137" cy="0"/>
              </a:xfrm>
              <a:prstGeom prst="line">
                <a:avLst/>
              </a:prstGeom>
              <a:ln>
                <a:solidFill>
                  <a:srgbClr val="FAEF9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4781CC-FDAC-44F3-9D45-27418D0B1168}"/>
                  </a:ext>
                </a:extLst>
              </p:cNvPr>
              <p:cNvCxnSpPr>
                <a:cxnSpLocks/>
              </p:cNvCxnSpPr>
              <p:nvPr userDrawn="1"/>
            </p:nvCxnSpPr>
            <p:spPr>
              <a:xfrm flipH="1">
                <a:off x="26524644" y="1316563"/>
                <a:ext cx="6471137" cy="0"/>
              </a:xfrm>
              <a:prstGeom prst="line">
                <a:avLst/>
              </a:prstGeom>
              <a:ln>
                <a:solidFill>
                  <a:srgbClr val="FAEF9E"/>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62AEA26-2D24-4D7B-BF03-BA1A9B664F42}"/>
                </a:ext>
              </a:extLst>
            </p:cNvPr>
            <p:cNvGrpSpPr/>
            <p:nvPr userDrawn="1"/>
          </p:nvGrpSpPr>
          <p:grpSpPr>
            <a:xfrm>
              <a:off x="10063962" y="762565"/>
              <a:ext cx="16050667" cy="1183458"/>
              <a:chOff x="10174562" y="762565"/>
              <a:chExt cx="16050667" cy="1183458"/>
            </a:xfrm>
          </p:grpSpPr>
          <p:sp>
            <p:nvSpPr>
              <p:cNvPr id="11" name="TextBox 10">
                <a:extLst>
                  <a:ext uri="{FF2B5EF4-FFF2-40B4-BE49-F238E27FC236}">
                    <a16:creationId xmlns:a16="http://schemas.microsoft.com/office/drawing/2014/main" id="{5AB2E2E7-8BFF-4229-B83A-DF35A0A33CF5}"/>
                  </a:ext>
                </a:extLst>
              </p:cNvPr>
              <p:cNvSpPr txBox="1"/>
              <p:nvPr userDrawn="1"/>
            </p:nvSpPr>
            <p:spPr>
              <a:xfrm>
                <a:off x="10540891" y="762565"/>
                <a:ext cx="15317445" cy="1183458"/>
              </a:xfrm>
              <a:prstGeom prst="rect">
                <a:avLst/>
              </a:prstGeom>
              <a:noFill/>
            </p:spPr>
            <p:txBody>
              <a:bodyPr wrap="square">
                <a:spAutoFit/>
              </a:bodyPr>
              <a:lstStyle/>
              <a:p>
                <a:pPr algn="ctr"/>
                <a:r>
                  <a:rPr lang="en-US" sz="3628" b="1" spc="176" dirty="0">
                    <a:solidFill>
                      <a:srgbClr val="FAEF9E"/>
                    </a:solidFill>
                    <a:latin typeface="Franklin Gothic Book" panose="020B0503020102020204" pitchFamily="34" charset="0"/>
                  </a:rPr>
                  <a:t>RARITAN BAY &amp; SANDY HOOK BAY, NJ</a:t>
                </a:r>
                <a:endParaRPr lang="en-US" sz="3628" b="1" spc="176" dirty="0">
                  <a:solidFill>
                    <a:srgbClr val="FAEF9E"/>
                  </a:solidFill>
                </a:endParaRPr>
              </a:p>
            </p:txBody>
          </p:sp>
          <p:sp>
            <p:nvSpPr>
              <p:cNvPr id="13" name="Star: 5 Points 12">
                <a:extLst>
                  <a:ext uri="{FF2B5EF4-FFF2-40B4-BE49-F238E27FC236}">
                    <a16:creationId xmlns:a16="http://schemas.microsoft.com/office/drawing/2014/main" id="{19416BDB-B91C-49F8-9028-1EAEA6E034EA}"/>
                  </a:ext>
                </a:extLst>
              </p:cNvPr>
              <p:cNvSpPr/>
              <p:nvPr userDrawn="1"/>
            </p:nvSpPr>
            <p:spPr>
              <a:xfrm>
                <a:off x="10174562" y="1140352"/>
                <a:ext cx="352422" cy="352423"/>
              </a:xfrm>
              <a:prstGeom prst="star5">
                <a:avLst/>
              </a:prstGeom>
              <a:solidFill>
                <a:srgbClr val="FAE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tar: 5 Points 19">
                <a:extLst>
                  <a:ext uri="{FF2B5EF4-FFF2-40B4-BE49-F238E27FC236}">
                    <a16:creationId xmlns:a16="http://schemas.microsoft.com/office/drawing/2014/main" id="{49A18BC1-7048-459B-B8A4-83AC50356E3F}"/>
                  </a:ext>
                </a:extLst>
              </p:cNvPr>
              <p:cNvSpPr/>
              <p:nvPr userDrawn="1"/>
            </p:nvSpPr>
            <p:spPr>
              <a:xfrm>
                <a:off x="25872807" y="1140352"/>
                <a:ext cx="352422" cy="352423"/>
              </a:xfrm>
              <a:prstGeom prst="star5">
                <a:avLst/>
              </a:prstGeom>
              <a:solidFill>
                <a:srgbClr val="FAE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00882106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131">
        <a:defRPr>
          <a:latin typeface="+mn-lt"/>
          <a:ea typeface="+mn-ea"/>
          <a:cs typeface="+mn-cs"/>
        </a:defRPr>
      </a:lvl2pPr>
      <a:lvl3pPr marL="914262">
        <a:defRPr>
          <a:latin typeface="+mn-lt"/>
          <a:ea typeface="+mn-ea"/>
          <a:cs typeface="+mn-cs"/>
        </a:defRPr>
      </a:lvl3pPr>
      <a:lvl4pPr marL="1371393">
        <a:defRPr>
          <a:latin typeface="+mn-lt"/>
          <a:ea typeface="+mn-ea"/>
          <a:cs typeface="+mn-cs"/>
        </a:defRPr>
      </a:lvl4pPr>
      <a:lvl5pPr marL="1828524">
        <a:defRPr>
          <a:latin typeface="+mn-lt"/>
          <a:ea typeface="+mn-ea"/>
          <a:cs typeface="+mn-cs"/>
        </a:defRPr>
      </a:lvl5pPr>
      <a:lvl6pPr marL="2285655">
        <a:defRPr>
          <a:latin typeface="+mn-lt"/>
          <a:ea typeface="+mn-ea"/>
          <a:cs typeface="+mn-cs"/>
        </a:defRPr>
      </a:lvl6pPr>
      <a:lvl7pPr marL="2742786">
        <a:defRPr>
          <a:latin typeface="+mn-lt"/>
          <a:ea typeface="+mn-ea"/>
          <a:cs typeface="+mn-cs"/>
        </a:defRPr>
      </a:lvl7pPr>
      <a:lvl8pPr marL="3199918">
        <a:defRPr>
          <a:latin typeface="+mn-lt"/>
          <a:ea typeface="+mn-ea"/>
          <a:cs typeface="+mn-cs"/>
        </a:defRPr>
      </a:lvl8pPr>
      <a:lvl9pPr marL="3657049">
        <a:defRPr>
          <a:latin typeface="+mn-lt"/>
          <a:ea typeface="+mn-ea"/>
          <a:cs typeface="+mn-cs"/>
        </a:defRPr>
      </a:lvl9pPr>
    </p:bodyStyle>
    <p:otherStyle>
      <a:lvl1pPr marL="0">
        <a:defRPr>
          <a:latin typeface="+mn-lt"/>
          <a:ea typeface="+mn-ea"/>
          <a:cs typeface="+mn-cs"/>
        </a:defRPr>
      </a:lvl1pPr>
      <a:lvl2pPr marL="457131">
        <a:defRPr>
          <a:latin typeface="+mn-lt"/>
          <a:ea typeface="+mn-ea"/>
          <a:cs typeface="+mn-cs"/>
        </a:defRPr>
      </a:lvl2pPr>
      <a:lvl3pPr marL="914262">
        <a:defRPr>
          <a:latin typeface="+mn-lt"/>
          <a:ea typeface="+mn-ea"/>
          <a:cs typeface="+mn-cs"/>
        </a:defRPr>
      </a:lvl3pPr>
      <a:lvl4pPr marL="1371393">
        <a:defRPr>
          <a:latin typeface="+mn-lt"/>
          <a:ea typeface="+mn-ea"/>
          <a:cs typeface="+mn-cs"/>
        </a:defRPr>
      </a:lvl4pPr>
      <a:lvl5pPr marL="1828524">
        <a:defRPr>
          <a:latin typeface="+mn-lt"/>
          <a:ea typeface="+mn-ea"/>
          <a:cs typeface="+mn-cs"/>
        </a:defRPr>
      </a:lvl5pPr>
      <a:lvl6pPr marL="2285655">
        <a:defRPr>
          <a:latin typeface="+mn-lt"/>
          <a:ea typeface="+mn-ea"/>
          <a:cs typeface="+mn-cs"/>
        </a:defRPr>
      </a:lvl6pPr>
      <a:lvl7pPr marL="2742786">
        <a:defRPr>
          <a:latin typeface="+mn-lt"/>
          <a:ea typeface="+mn-ea"/>
          <a:cs typeface="+mn-cs"/>
        </a:defRPr>
      </a:lvl7pPr>
      <a:lvl8pPr marL="3199918">
        <a:defRPr>
          <a:latin typeface="+mn-lt"/>
          <a:ea typeface="+mn-ea"/>
          <a:cs typeface="+mn-cs"/>
        </a:defRPr>
      </a:lvl8pPr>
      <a:lvl9pPr marL="365704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23.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hyperlink" Target="mailto:CWS1@usace.army.mil"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41.png"/><Relationship Id="rId5" Type="http://schemas.openxmlformats.org/officeDocument/2006/relationships/image" Target="../media/image23.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txBox="1"/>
          <p:nvPr/>
        </p:nvSpPr>
        <p:spPr>
          <a:xfrm>
            <a:off x="323865" y="2774760"/>
            <a:ext cx="7555836" cy="6834176"/>
          </a:xfrm>
          <a:prstGeom prst="rect">
            <a:avLst/>
          </a:prstGeom>
        </p:spPr>
        <p:txBody>
          <a:bodyPr vert="horz" wrap="square" lIns="0" tIns="13332" rIns="0" bIns="0" rtlCol="0" anchor="t">
            <a:spAutoFit/>
          </a:bodyPr>
          <a:lstStyle/>
          <a:p>
            <a:pPr marL="342900" indent="-342900">
              <a:buFontTx/>
              <a:buChar char="-"/>
            </a:pPr>
            <a:r>
              <a:rPr lang="en-US" sz="3200" dirty="0">
                <a:latin typeface="Arial"/>
                <a:ea typeface="ＭＳ Ｐゴシック"/>
                <a:cs typeface="Arial"/>
              </a:rPr>
              <a:t>Section 216 of the River and Harbor and Flood Control Act of 1970 (PL 91-611</a:t>
            </a:r>
            <a:r>
              <a:rPr lang="en-US" sz="3200">
                <a:latin typeface="Arial"/>
                <a:ea typeface="ＭＳ Ｐゴシック"/>
                <a:cs typeface="Arial"/>
              </a:rPr>
              <a:t>).</a:t>
            </a:r>
            <a:endParaRPr lang="en-US" sz="3200" dirty="0">
              <a:solidFill>
                <a:srgbClr val="000000"/>
              </a:solidFill>
              <a:latin typeface="Arial"/>
              <a:ea typeface="ＭＳ Ｐゴシック"/>
              <a:cs typeface="Arial"/>
            </a:endParaRPr>
          </a:p>
          <a:p>
            <a:pPr marL="342900" indent="-342900">
              <a:buFontTx/>
              <a:buChar char="-"/>
            </a:pPr>
            <a:r>
              <a:rPr lang="en-US" sz="3200" b="0" i="0" dirty="0">
                <a:solidFill>
                  <a:srgbClr val="000000"/>
                </a:solidFill>
                <a:effectLst/>
                <a:latin typeface="Arial"/>
                <a:cs typeface="Arial"/>
              </a:rPr>
              <a:t>The Flood Control Act of 12 October 1962 authorized the construction of the Federal project as a dual-purpose Beach Erosion Control and Hurricane Shore Protection Project in accordance with House Document No. 464, 86th Congress, Second </a:t>
            </a:r>
            <a:r>
              <a:rPr lang="en-US" sz="3200" b="0" i="0">
                <a:solidFill>
                  <a:srgbClr val="000000"/>
                </a:solidFill>
                <a:effectLst/>
                <a:latin typeface="Arial"/>
                <a:cs typeface="Arial"/>
              </a:rPr>
              <a:t>session.</a:t>
            </a:r>
            <a:r>
              <a:rPr lang="en-US" sz="3200" b="0" i="0" dirty="0">
                <a:solidFill>
                  <a:srgbClr val="000000"/>
                </a:solidFill>
                <a:effectLst/>
                <a:latin typeface="Arial"/>
                <a:cs typeface="Arial"/>
              </a:rPr>
              <a:t>  </a:t>
            </a:r>
          </a:p>
          <a:p>
            <a:pPr marL="342900" indent="-342900">
              <a:buFontTx/>
              <a:buChar char="-"/>
            </a:pPr>
            <a:r>
              <a:rPr lang="en-US" sz="3200" b="0" i="0" dirty="0">
                <a:effectLst/>
                <a:latin typeface="Arial"/>
                <a:cs typeface="Arial"/>
              </a:rPr>
              <a:t>Disaster Relief Supplemental Appropriations Act, 2022 (Public Law 117-43</a:t>
            </a:r>
            <a:r>
              <a:rPr lang="en-US" sz="3200">
                <a:latin typeface="Arial"/>
                <a:cs typeface="Arial"/>
              </a:rPr>
              <a:t>).</a:t>
            </a:r>
            <a:endParaRPr lang="en-US" sz="3200" b="0" i="0" dirty="0">
              <a:solidFill>
                <a:srgbClr val="000000"/>
              </a:solidFill>
              <a:effectLst/>
              <a:latin typeface="Arial" panose="020B0604020202020204" pitchFamily="34" charset="0"/>
            </a:endParaRPr>
          </a:p>
          <a:p>
            <a:pPr marL="12698" defTabSz="502646">
              <a:spcBef>
                <a:spcPts val="105"/>
              </a:spcBef>
            </a:pPr>
            <a:r>
              <a:rPr lang="en-US" sz="2639" dirty="0">
                <a:solidFill>
                  <a:srgbClr val="252525"/>
                </a:solidFill>
                <a:highlight>
                  <a:srgbClr val="FFFF00"/>
                </a:highlight>
                <a:latin typeface="Franklin Gothic Book" panose="020B0503020102020204" pitchFamily="34" charset="0"/>
                <a:cs typeface="Franklin Gothic Medium"/>
              </a:rPr>
              <a:t> </a:t>
            </a:r>
            <a:endParaRPr sz="2639" dirty="0">
              <a:highlight>
                <a:srgbClr val="FFFF00"/>
              </a:highlight>
              <a:latin typeface="Franklin Gothic Book" panose="020B0503020102020204" pitchFamily="34" charset="0"/>
              <a:cs typeface="Franklin Gothic Medium"/>
            </a:endParaRPr>
          </a:p>
        </p:txBody>
      </p:sp>
      <p:sp>
        <p:nvSpPr>
          <p:cNvPr id="18" name="object 18"/>
          <p:cNvSpPr txBox="1"/>
          <p:nvPr/>
        </p:nvSpPr>
        <p:spPr>
          <a:xfrm>
            <a:off x="454439" y="2261479"/>
            <a:ext cx="4296441" cy="513281"/>
          </a:xfrm>
          <a:prstGeom prst="rect">
            <a:avLst/>
          </a:prstGeom>
          <a:noFill/>
        </p:spPr>
        <p:txBody>
          <a:bodyPr vert="horz" wrap="square" lIns="0" tIns="5714" rIns="0" bIns="0" rtlCol="0">
            <a:spAutoFit/>
          </a:bodyPr>
          <a:lstStyle/>
          <a:p>
            <a:pPr marL="166980" defTabSz="502646">
              <a:spcBef>
                <a:spcPts val="45"/>
              </a:spcBef>
            </a:pPr>
            <a:r>
              <a:rPr lang="en-US" sz="3298" dirty="0">
                <a:solidFill>
                  <a:srgbClr val="006600"/>
                </a:solidFill>
                <a:latin typeface="Franklin Gothic Medium" panose="020B0603020102020204" pitchFamily="34" charset="0"/>
                <a:cs typeface="Calibri"/>
              </a:rPr>
              <a:t>Project Authority</a:t>
            </a:r>
            <a:endParaRPr sz="3298" dirty="0">
              <a:solidFill>
                <a:srgbClr val="006600"/>
              </a:solidFill>
              <a:latin typeface="Franklin Gothic Medium" panose="020B0603020102020204" pitchFamily="34" charset="0"/>
              <a:cs typeface="Calibri"/>
            </a:endParaRPr>
          </a:p>
        </p:txBody>
      </p:sp>
      <p:sp>
        <p:nvSpPr>
          <p:cNvPr id="21" name="object 18">
            <a:extLst>
              <a:ext uri="{FF2B5EF4-FFF2-40B4-BE49-F238E27FC236}">
                <a16:creationId xmlns:a16="http://schemas.microsoft.com/office/drawing/2014/main" id="{620565A0-6275-4AC4-97DE-A24CFC726A5A}"/>
              </a:ext>
            </a:extLst>
          </p:cNvPr>
          <p:cNvSpPr txBox="1"/>
          <p:nvPr/>
        </p:nvSpPr>
        <p:spPr>
          <a:xfrm>
            <a:off x="13697610" y="12405894"/>
            <a:ext cx="4296441" cy="513281"/>
          </a:xfrm>
          <a:prstGeom prst="rect">
            <a:avLst/>
          </a:prstGeom>
          <a:noFill/>
        </p:spPr>
        <p:txBody>
          <a:bodyPr vert="horz" wrap="square" lIns="0" tIns="5714" rIns="0" bIns="0" rtlCol="0">
            <a:spAutoFit/>
          </a:bodyPr>
          <a:lstStyle/>
          <a:p>
            <a:pPr marL="166980" defTabSz="502646">
              <a:spcBef>
                <a:spcPts val="45"/>
              </a:spcBef>
            </a:pPr>
            <a:r>
              <a:rPr lang="en-US" sz="3298" dirty="0">
                <a:solidFill>
                  <a:srgbClr val="006600"/>
                </a:solidFill>
                <a:latin typeface="Franklin Gothic Medium" panose="020B0603020102020204" pitchFamily="34" charset="0"/>
                <a:cs typeface="Calibri"/>
              </a:rPr>
              <a:t>Sponsor</a:t>
            </a:r>
            <a:endParaRPr sz="3298" dirty="0">
              <a:solidFill>
                <a:srgbClr val="006600"/>
              </a:solidFill>
              <a:latin typeface="Franklin Gothic Medium" panose="020B0603020102020204" pitchFamily="34" charset="0"/>
              <a:cs typeface="Calibri"/>
            </a:endParaRPr>
          </a:p>
        </p:txBody>
      </p:sp>
      <p:sp>
        <p:nvSpPr>
          <p:cNvPr id="24" name="object 18">
            <a:extLst>
              <a:ext uri="{FF2B5EF4-FFF2-40B4-BE49-F238E27FC236}">
                <a16:creationId xmlns:a16="http://schemas.microsoft.com/office/drawing/2014/main" id="{E1E0822D-33F2-46A5-8007-B8F6381E2253}"/>
              </a:ext>
            </a:extLst>
          </p:cNvPr>
          <p:cNvSpPr txBox="1"/>
          <p:nvPr/>
        </p:nvSpPr>
        <p:spPr>
          <a:xfrm>
            <a:off x="323865" y="9730199"/>
            <a:ext cx="4296441" cy="513281"/>
          </a:xfrm>
          <a:prstGeom prst="rect">
            <a:avLst/>
          </a:prstGeom>
          <a:noFill/>
        </p:spPr>
        <p:txBody>
          <a:bodyPr vert="horz" wrap="square" lIns="0" tIns="5714" rIns="0" bIns="0" rtlCol="0">
            <a:spAutoFit/>
          </a:bodyPr>
          <a:lstStyle/>
          <a:p>
            <a:pPr marL="166980" defTabSz="502646">
              <a:spcBef>
                <a:spcPts val="45"/>
              </a:spcBef>
            </a:pPr>
            <a:r>
              <a:rPr lang="en-US" sz="3298" dirty="0">
                <a:solidFill>
                  <a:srgbClr val="006600"/>
                </a:solidFill>
                <a:latin typeface="Franklin Gothic Medium" panose="020B0603020102020204" pitchFamily="34" charset="0"/>
                <a:cs typeface="Calibri"/>
              </a:rPr>
              <a:t>Purpose and Need</a:t>
            </a:r>
            <a:endParaRPr sz="3298" dirty="0">
              <a:solidFill>
                <a:srgbClr val="006600"/>
              </a:solidFill>
              <a:latin typeface="Franklin Gothic Medium" panose="020B0603020102020204" pitchFamily="34" charset="0"/>
              <a:cs typeface="Calibri"/>
            </a:endParaRPr>
          </a:p>
        </p:txBody>
      </p:sp>
      <p:sp>
        <p:nvSpPr>
          <p:cNvPr id="15" name="Rectangle: Rounded Corners 14">
            <a:extLst>
              <a:ext uri="{FF2B5EF4-FFF2-40B4-BE49-F238E27FC236}">
                <a16:creationId xmlns:a16="http://schemas.microsoft.com/office/drawing/2014/main" id="{FE0416E7-3EEA-4CBE-A109-FA8CEC4D30BE}"/>
              </a:ext>
            </a:extLst>
          </p:cNvPr>
          <p:cNvSpPr/>
          <p:nvPr/>
        </p:nvSpPr>
        <p:spPr>
          <a:xfrm>
            <a:off x="7854977" y="11296675"/>
            <a:ext cx="11685265" cy="985696"/>
          </a:xfrm>
          <a:prstGeom prst="roundRect">
            <a:avLst/>
          </a:prstGeom>
          <a:solidFill>
            <a:srgbClr val="00206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50781" bIns="0" rtlCol="0" anchor="ctr">
            <a:spAutoFit/>
          </a:bodyPr>
          <a:lstStyle/>
          <a:p>
            <a:pPr algn="ctr" defTabSz="502646"/>
            <a:r>
              <a:rPr lang="en-US" sz="2400" b="1" i="1" dirty="0">
                <a:solidFill>
                  <a:prstClr val="white"/>
                </a:solidFill>
                <a:latin typeface="Franklin Gothic Book" panose="020B0503020102020204" pitchFamily="34" charset="0"/>
              </a:rPr>
              <a:t>The study area includes Keansburg, Middletown, Hazlet, Old Bridge, Cliffwood Beach and Laurence Harbor</a:t>
            </a:r>
            <a:endParaRPr lang="en-US" sz="2400" dirty="0">
              <a:solidFill>
                <a:prstClr val="white"/>
              </a:solidFill>
              <a:latin typeface="Calibri"/>
            </a:endParaRPr>
          </a:p>
        </p:txBody>
      </p:sp>
      <p:pic>
        <p:nvPicPr>
          <p:cNvPr id="22" name="Picture 1">
            <a:extLst>
              <a:ext uri="{FF2B5EF4-FFF2-40B4-BE49-F238E27FC236}">
                <a16:creationId xmlns:a16="http://schemas.microsoft.com/office/drawing/2014/main" id="{47294BFA-BF45-4DFF-A1BD-D74865161C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7609" y="13000025"/>
            <a:ext cx="4993806" cy="166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056C18-9747-40A1-A793-47A08FE01235}"/>
              </a:ext>
            </a:extLst>
          </p:cNvPr>
          <p:cNvSpPr txBox="1"/>
          <p:nvPr/>
        </p:nvSpPr>
        <p:spPr>
          <a:xfrm>
            <a:off x="454439" y="10255887"/>
            <a:ext cx="7227368" cy="3539430"/>
          </a:xfrm>
          <a:prstGeom prst="rect">
            <a:avLst/>
          </a:prstGeom>
          <a:noFill/>
        </p:spPr>
        <p:txBody>
          <a:bodyPr wrap="square" lIns="91440" tIns="45720" rIns="91440" bIns="45720" rtlCol="0" anchor="t">
            <a:spAutoFit/>
          </a:bodyPr>
          <a:lstStyle/>
          <a:p>
            <a:r>
              <a:rPr lang="en-US" sz="3200" dirty="0">
                <a:latin typeface="Arial" panose="020B0604020202020204" pitchFamily="34" charset="0"/>
                <a:cs typeface="Arial" panose="020B0604020202020204" pitchFamily="34" charset="0"/>
              </a:rPr>
              <a:t>The NJDEP has requested the </a:t>
            </a:r>
          </a:p>
          <a:p>
            <a:r>
              <a:rPr lang="en-US" sz="3200" dirty="0">
                <a:latin typeface="Arial" panose="020B0604020202020204" pitchFamily="34" charset="0"/>
                <a:cs typeface="Arial" panose="020B0604020202020204" pitchFamily="34" charset="0"/>
              </a:rPr>
              <a:t>reevaluation of all the previously </a:t>
            </a:r>
          </a:p>
          <a:p>
            <a:r>
              <a:rPr lang="en-US" sz="3200" dirty="0">
                <a:latin typeface="Arial"/>
                <a:cs typeface="Arial"/>
              </a:rPr>
              <a:t>authorized project areas, </a:t>
            </a:r>
          </a:p>
          <a:p>
            <a:r>
              <a:rPr lang="en-US" sz="3200" dirty="0">
                <a:latin typeface="Arial"/>
                <a:cs typeface="Arial"/>
              </a:rPr>
              <a:t>constructed and unconstructed, citing </a:t>
            </a:r>
          </a:p>
          <a:p>
            <a:r>
              <a:rPr lang="en-US" sz="3200" dirty="0">
                <a:latin typeface="Arial" panose="020B0604020202020204" pitchFamily="34" charset="0"/>
                <a:cs typeface="Arial" panose="020B0604020202020204" pitchFamily="34" charset="0"/>
              </a:rPr>
              <a:t>notable changes in storm impacts </a:t>
            </a:r>
          </a:p>
          <a:p>
            <a:r>
              <a:rPr lang="en-US" sz="3200" dirty="0">
                <a:latin typeface="Arial" panose="020B0604020202020204" pitchFamily="34" charset="0"/>
                <a:cs typeface="Arial" panose="020B0604020202020204" pitchFamily="34" charset="0"/>
              </a:rPr>
              <a:t>since the original 1964 study was </a:t>
            </a:r>
          </a:p>
          <a:p>
            <a:r>
              <a:rPr lang="en-US" sz="3200" dirty="0">
                <a:latin typeface="Arial" panose="020B0604020202020204" pitchFamily="34" charset="0"/>
                <a:cs typeface="Arial" panose="020B0604020202020204" pitchFamily="34" charset="0"/>
              </a:rPr>
              <a:t>completed.</a:t>
            </a:r>
          </a:p>
        </p:txBody>
      </p:sp>
      <p:pic>
        <p:nvPicPr>
          <p:cNvPr id="5" name="Picture 4" descr="Map&#10;&#10;Description automatically generated">
            <a:extLst>
              <a:ext uri="{FF2B5EF4-FFF2-40B4-BE49-F238E27FC236}">
                <a16:creationId xmlns:a16="http://schemas.microsoft.com/office/drawing/2014/main" id="{6D3C7A5F-43E2-D1B1-1278-9B73488B2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976" y="2061647"/>
            <a:ext cx="11794685" cy="9114075"/>
          </a:xfrm>
          <a:prstGeom prst="rect">
            <a:avLst/>
          </a:prstGeom>
        </p:spPr>
      </p:pic>
      <p:sp>
        <p:nvSpPr>
          <p:cNvPr id="3" name="TextBox 2">
            <a:extLst>
              <a:ext uri="{FF2B5EF4-FFF2-40B4-BE49-F238E27FC236}">
                <a16:creationId xmlns:a16="http://schemas.microsoft.com/office/drawing/2014/main" id="{3CCD93ED-9119-827A-F7FC-BF620D5A4E5A}"/>
              </a:ext>
            </a:extLst>
          </p:cNvPr>
          <p:cNvSpPr txBox="1"/>
          <p:nvPr/>
        </p:nvSpPr>
        <p:spPr>
          <a:xfrm>
            <a:off x="7219432" y="13047496"/>
            <a:ext cx="5869558" cy="1569660"/>
          </a:xfrm>
          <a:prstGeom prst="rect">
            <a:avLst/>
          </a:prstGeom>
          <a:noFill/>
          <a:ln w="50800">
            <a:solidFill>
              <a:schemeClr val="accent1"/>
            </a:solidFill>
          </a:ln>
        </p:spPr>
        <p:txBody>
          <a:bodyPr wrap="square" rtlCol="0">
            <a:spAutoFit/>
          </a:bodyPr>
          <a:lstStyle/>
          <a:p>
            <a:r>
              <a:rPr lang="en-US" sz="2400" dirty="0"/>
              <a:t>Project website:  https://www.nao.usace.army.mil/About/Projects/-Raritan-Bay-and-Sandy-Hook-Bay-CSRM-Study</a:t>
            </a:r>
            <a:r>
              <a:rPr lang="en-US"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object 44">
            <a:extLst>
              <a:ext uri="{FF2B5EF4-FFF2-40B4-BE49-F238E27FC236}">
                <a16:creationId xmlns:a16="http://schemas.microsoft.com/office/drawing/2014/main" id="{9D21D798-3D10-4887-9DE3-C0C17BF72E5A}"/>
              </a:ext>
            </a:extLst>
          </p:cNvPr>
          <p:cNvGrpSpPr/>
          <p:nvPr/>
        </p:nvGrpSpPr>
        <p:grpSpPr>
          <a:xfrm>
            <a:off x="1444108" y="7853877"/>
            <a:ext cx="10453803" cy="2778808"/>
            <a:chOff x="9554473" y="8631359"/>
            <a:chExt cx="9326627" cy="2208937"/>
          </a:xfrm>
        </p:grpSpPr>
        <p:pic>
          <p:nvPicPr>
            <p:cNvPr id="32" name="object 45">
              <a:extLst>
                <a:ext uri="{FF2B5EF4-FFF2-40B4-BE49-F238E27FC236}">
                  <a16:creationId xmlns:a16="http://schemas.microsoft.com/office/drawing/2014/main" id="{3EB3F726-C92F-4052-AA6B-18C290350C1F}"/>
                </a:ext>
              </a:extLst>
            </p:cNvPr>
            <p:cNvPicPr/>
            <p:nvPr/>
          </p:nvPicPr>
          <p:blipFill>
            <a:blip r:embed="rId3" cstate="print"/>
            <a:stretch>
              <a:fillRect/>
            </a:stretch>
          </p:blipFill>
          <p:spPr>
            <a:xfrm>
              <a:off x="9554473" y="8631359"/>
              <a:ext cx="9326627" cy="2208937"/>
            </a:xfrm>
            <a:prstGeom prst="rect">
              <a:avLst/>
            </a:prstGeom>
          </p:spPr>
        </p:pic>
        <p:pic>
          <p:nvPicPr>
            <p:cNvPr id="33" name="object 46">
              <a:extLst>
                <a:ext uri="{FF2B5EF4-FFF2-40B4-BE49-F238E27FC236}">
                  <a16:creationId xmlns:a16="http://schemas.microsoft.com/office/drawing/2014/main" id="{4A38092E-DB9C-429D-9CF8-908CE2C59BC1}"/>
                </a:ext>
              </a:extLst>
            </p:cNvPr>
            <p:cNvPicPr/>
            <p:nvPr/>
          </p:nvPicPr>
          <p:blipFill>
            <a:blip r:embed="rId4" cstate="print"/>
            <a:stretch>
              <a:fillRect/>
            </a:stretch>
          </p:blipFill>
          <p:spPr>
            <a:xfrm>
              <a:off x="9568783" y="8646159"/>
              <a:ext cx="9270083" cy="2152045"/>
            </a:xfrm>
            <a:prstGeom prst="rect">
              <a:avLst/>
            </a:prstGeom>
          </p:spPr>
        </p:pic>
      </p:grpSp>
      <p:sp>
        <p:nvSpPr>
          <p:cNvPr id="36" name="object 51">
            <a:extLst>
              <a:ext uri="{FF2B5EF4-FFF2-40B4-BE49-F238E27FC236}">
                <a16:creationId xmlns:a16="http://schemas.microsoft.com/office/drawing/2014/main" id="{3BDB8B59-B385-4A37-9156-F23C13E396D9}"/>
              </a:ext>
            </a:extLst>
          </p:cNvPr>
          <p:cNvSpPr txBox="1"/>
          <p:nvPr/>
        </p:nvSpPr>
        <p:spPr>
          <a:xfrm>
            <a:off x="2714937" y="8935129"/>
            <a:ext cx="3334549" cy="1074002"/>
          </a:xfrm>
          <a:prstGeom prst="rect">
            <a:avLst/>
          </a:prstGeom>
        </p:spPr>
        <p:txBody>
          <a:bodyPr vert="horz" wrap="square" lIns="0" tIns="47615" rIns="0" bIns="0" rtlCol="0">
            <a:spAutoFit/>
          </a:bodyPr>
          <a:lstStyle/>
          <a:p>
            <a:pPr marL="12698" marR="5079" defTabSz="502646">
              <a:lnSpc>
                <a:spcPts val="1989"/>
              </a:lnSpc>
              <a:spcBef>
                <a:spcPts val="375"/>
              </a:spcBef>
            </a:pPr>
            <a:r>
              <a:rPr lang="en-US" sz="1979" dirty="0">
                <a:solidFill>
                  <a:srgbClr val="FFFFFF"/>
                </a:solidFill>
                <a:latin typeface="Franklin Gothic Book" panose="020B0503020102020204" pitchFamily="34" charset="0"/>
                <a:cs typeface="Franklin Gothic Demi Cond"/>
              </a:rPr>
              <a:t>Focus on identifying and evaluating alternatives to identify a recommended plan for more detailed design</a:t>
            </a:r>
            <a:endParaRPr sz="1979" dirty="0">
              <a:latin typeface="Franklin Gothic Book" panose="020B0503020102020204" pitchFamily="34" charset="0"/>
              <a:cs typeface="Franklin Gothic Demi Cond"/>
            </a:endParaRPr>
          </a:p>
        </p:txBody>
      </p:sp>
      <p:sp>
        <p:nvSpPr>
          <p:cNvPr id="37" name="object 55">
            <a:extLst>
              <a:ext uri="{FF2B5EF4-FFF2-40B4-BE49-F238E27FC236}">
                <a16:creationId xmlns:a16="http://schemas.microsoft.com/office/drawing/2014/main" id="{CED534BE-60C2-4C93-AC47-C5EACE8BABA5}"/>
              </a:ext>
            </a:extLst>
          </p:cNvPr>
          <p:cNvSpPr txBox="1"/>
          <p:nvPr/>
        </p:nvSpPr>
        <p:spPr>
          <a:xfrm>
            <a:off x="6509285" y="8556266"/>
            <a:ext cx="3776710" cy="817521"/>
          </a:xfrm>
          <a:prstGeom prst="rect">
            <a:avLst/>
          </a:prstGeom>
        </p:spPr>
        <p:txBody>
          <a:bodyPr vert="horz" wrap="square" lIns="0" tIns="47615" rIns="0" bIns="0" rtlCol="0">
            <a:spAutoFit/>
          </a:bodyPr>
          <a:lstStyle/>
          <a:p>
            <a:pPr marL="12698" marR="5079" defTabSz="502646">
              <a:lnSpc>
                <a:spcPts val="1989"/>
              </a:lnSpc>
              <a:spcBef>
                <a:spcPts val="375"/>
              </a:spcBef>
            </a:pPr>
            <a:r>
              <a:rPr lang="en-US" sz="1979" dirty="0">
                <a:solidFill>
                  <a:srgbClr val="FFFFFF"/>
                </a:solidFill>
                <a:latin typeface="Franklin Gothic Book" panose="020B0503020102020204" pitchFamily="34" charset="0"/>
                <a:cs typeface="Franklin Gothic Demi Cond"/>
              </a:rPr>
              <a:t>Focus on scaling, or optimizing, the measures and features for the recommended plan</a:t>
            </a:r>
            <a:endParaRPr sz="1979" dirty="0">
              <a:latin typeface="Franklin Gothic Book" panose="020B0503020102020204" pitchFamily="34" charset="0"/>
              <a:cs typeface="Franklin Gothic Demi Cond"/>
            </a:endParaRPr>
          </a:p>
        </p:txBody>
      </p:sp>
      <p:pic>
        <p:nvPicPr>
          <p:cNvPr id="38" name="object 56">
            <a:extLst>
              <a:ext uri="{FF2B5EF4-FFF2-40B4-BE49-F238E27FC236}">
                <a16:creationId xmlns:a16="http://schemas.microsoft.com/office/drawing/2014/main" id="{FA2099E0-FA03-434F-A5ED-973387F14275}"/>
              </a:ext>
            </a:extLst>
          </p:cNvPr>
          <p:cNvPicPr/>
          <p:nvPr/>
        </p:nvPicPr>
        <p:blipFill>
          <a:blip r:embed="rId5" cstate="print"/>
          <a:stretch>
            <a:fillRect/>
          </a:stretch>
        </p:blipFill>
        <p:spPr>
          <a:xfrm>
            <a:off x="979670" y="4240004"/>
            <a:ext cx="10651505" cy="1937264"/>
          </a:xfrm>
          <a:prstGeom prst="rect">
            <a:avLst/>
          </a:prstGeom>
        </p:spPr>
      </p:pic>
      <p:sp>
        <p:nvSpPr>
          <p:cNvPr id="39" name="object 57">
            <a:extLst>
              <a:ext uri="{FF2B5EF4-FFF2-40B4-BE49-F238E27FC236}">
                <a16:creationId xmlns:a16="http://schemas.microsoft.com/office/drawing/2014/main" id="{4B1FA10A-50BA-4FFC-9817-9263A06787B1}"/>
              </a:ext>
            </a:extLst>
          </p:cNvPr>
          <p:cNvSpPr txBox="1"/>
          <p:nvPr/>
        </p:nvSpPr>
        <p:spPr>
          <a:xfrm>
            <a:off x="998304" y="3632936"/>
            <a:ext cx="5856007" cy="979751"/>
          </a:xfrm>
          <a:prstGeom prst="rect">
            <a:avLst/>
          </a:prstGeom>
        </p:spPr>
        <p:txBody>
          <a:bodyPr vert="horz" wrap="square" lIns="0" tIns="17776" rIns="0" bIns="0" rtlCol="0">
            <a:spAutoFit/>
          </a:bodyPr>
          <a:lstStyle/>
          <a:p>
            <a:pPr marL="12698" defTabSz="502646">
              <a:spcBef>
                <a:spcPts val="140"/>
              </a:spcBef>
            </a:pPr>
            <a:r>
              <a:rPr sz="2600" dirty="0">
                <a:solidFill>
                  <a:srgbClr val="3E3E3E"/>
                </a:solidFill>
                <a:latin typeface="Franklin Gothic Medium"/>
                <a:cs typeface="Franklin Gothic Medium"/>
              </a:rPr>
              <a:t>Key</a:t>
            </a:r>
            <a:r>
              <a:rPr sz="2600" spc="30" dirty="0">
                <a:solidFill>
                  <a:srgbClr val="3E3E3E"/>
                </a:solidFill>
                <a:latin typeface="Franklin Gothic Medium"/>
                <a:cs typeface="Franklin Gothic Medium"/>
              </a:rPr>
              <a:t> </a:t>
            </a:r>
            <a:r>
              <a:rPr sz="2600" dirty="0">
                <a:solidFill>
                  <a:srgbClr val="3E3E3E"/>
                </a:solidFill>
                <a:latin typeface="Franklin Gothic Medium"/>
                <a:cs typeface="Franklin Gothic Medium"/>
              </a:rPr>
              <a:t>Decision</a:t>
            </a:r>
            <a:r>
              <a:rPr sz="2600" spc="30" dirty="0">
                <a:solidFill>
                  <a:srgbClr val="3E3E3E"/>
                </a:solidFill>
                <a:latin typeface="Franklin Gothic Medium"/>
                <a:cs typeface="Franklin Gothic Medium"/>
              </a:rPr>
              <a:t> </a:t>
            </a:r>
            <a:r>
              <a:rPr sz="2600" dirty="0">
                <a:solidFill>
                  <a:srgbClr val="3E3E3E"/>
                </a:solidFill>
                <a:latin typeface="Franklin Gothic Medium"/>
                <a:cs typeface="Franklin Gothic Medium"/>
              </a:rPr>
              <a:t>&amp;</a:t>
            </a:r>
            <a:r>
              <a:rPr sz="2600" spc="30" dirty="0">
                <a:solidFill>
                  <a:srgbClr val="3E3E3E"/>
                </a:solidFill>
                <a:latin typeface="Franklin Gothic Medium"/>
                <a:cs typeface="Franklin Gothic Medium"/>
              </a:rPr>
              <a:t> </a:t>
            </a:r>
            <a:r>
              <a:rPr sz="2600" dirty="0">
                <a:solidFill>
                  <a:srgbClr val="3E3E3E"/>
                </a:solidFill>
                <a:latin typeface="Franklin Gothic Medium"/>
                <a:cs typeface="Franklin Gothic Medium"/>
              </a:rPr>
              <a:t>Product</a:t>
            </a:r>
            <a:r>
              <a:rPr sz="2600" spc="25" dirty="0">
                <a:solidFill>
                  <a:srgbClr val="3E3E3E"/>
                </a:solidFill>
                <a:latin typeface="Franklin Gothic Medium"/>
                <a:cs typeface="Franklin Gothic Medium"/>
              </a:rPr>
              <a:t> </a:t>
            </a:r>
            <a:r>
              <a:rPr sz="2600" spc="-10" dirty="0">
                <a:solidFill>
                  <a:srgbClr val="3E3E3E"/>
                </a:solidFill>
                <a:latin typeface="Franklin Gothic Medium"/>
                <a:cs typeface="Franklin Gothic Medium"/>
              </a:rPr>
              <a:t>Milestones</a:t>
            </a:r>
            <a:endParaRPr sz="2600" dirty="0">
              <a:latin typeface="Franklin Gothic Medium"/>
              <a:cs typeface="Franklin Gothic Medium"/>
            </a:endParaRPr>
          </a:p>
          <a:p>
            <a:pPr marL="683792" defTabSz="502646">
              <a:spcBef>
                <a:spcPts val="2435"/>
              </a:spcBef>
              <a:tabLst>
                <a:tab pos="3041192" algn="l"/>
                <a:tab pos="4789718" algn="l"/>
              </a:tabLst>
            </a:pPr>
            <a:r>
              <a:rPr sz="1650" b="1" dirty="0">
                <a:latin typeface="Arial"/>
                <a:cs typeface="Arial"/>
              </a:rPr>
              <a:t>~3</a:t>
            </a:r>
            <a:r>
              <a:rPr sz="1650" b="1" spc="-20" dirty="0">
                <a:latin typeface="Arial"/>
                <a:cs typeface="Arial"/>
              </a:rPr>
              <a:t> </a:t>
            </a:r>
            <a:r>
              <a:rPr sz="1650" b="1" spc="-10" dirty="0">
                <a:latin typeface="Arial"/>
                <a:cs typeface="Arial"/>
              </a:rPr>
              <a:t>months</a:t>
            </a:r>
            <a:r>
              <a:rPr sz="1650" b="1" dirty="0">
                <a:latin typeface="Arial"/>
                <a:cs typeface="Arial"/>
              </a:rPr>
              <a:t>	~9</a:t>
            </a:r>
            <a:r>
              <a:rPr sz="1650" b="1" spc="-20" dirty="0">
                <a:latin typeface="Arial"/>
                <a:cs typeface="Arial"/>
              </a:rPr>
              <a:t> </a:t>
            </a:r>
            <a:r>
              <a:rPr sz="1650" b="1" spc="-10" dirty="0">
                <a:latin typeface="Arial"/>
                <a:cs typeface="Arial"/>
              </a:rPr>
              <a:t>months</a:t>
            </a:r>
            <a:r>
              <a:rPr sz="1650" b="1" dirty="0">
                <a:latin typeface="Arial"/>
                <a:cs typeface="Arial"/>
              </a:rPr>
              <a:t>	~6</a:t>
            </a:r>
            <a:r>
              <a:rPr sz="1650" b="1" spc="-20" dirty="0">
                <a:latin typeface="Arial"/>
                <a:cs typeface="Arial"/>
              </a:rPr>
              <a:t> </a:t>
            </a:r>
            <a:r>
              <a:rPr sz="1650" b="1" spc="-10" dirty="0">
                <a:latin typeface="Arial"/>
                <a:cs typeface="Arial"/>
              </a:rPr>
              <a:t>months</a:t>
            </a:r>
            <a:endParaRPr sz="1650" dirty="0">
              <a:latin typeface="Arial"/>
              <a:cs typeface="Arial"/>
            </a:endParaRPr>
          </a:p>
        </p:txBody>
      </p:sp>
      <p:sp>
        <p:nvSpPr>
          <p:cNvPr id="40" name="object 58">
            <a:extLst>
              <a:ext uri="{FF2B5EF4-FFF2-40B4-BE49-F238E27FC236}">
                <a16:creationId xmlns:a16="http://schemas.microsoft.com/office/drawing/2014/main" id="{88416CE3-B4ED-448B-953E-4E70C3CC0ED1}"/>
              </a:ext>
            </a:extLst>
          </p:cNvPr>
          <p:cNvSpPr txBox="1"/>
          <p:nvPr/>
        </p:nvSpPr>
        <p:spPr>
          <a:xfrm>
            <a:off x="7382873" y="4343507"/>
            <a:ext cx="1414808" cy="266096"/>
          </a:xfrm>
          <a:prstGeom prst="rect">
            <a:avLst/>
          </a:prstGeom>
        </p:spPr>
        <p:txBody>
          <a:bodyPr vert="horz" wrap="square" lIns="0" tIns="12063" rIns="0" bIns="0" rtlCol="0">
            <a:spAutoFit/>
          </a:bodyPr>
          <a:lstStyle/>
          <a:p>
            <a:pPr marL="12698" defTabSz="502646">
              <a:spcBef>
                <a:spcPts val="95"/>
              </a:spcBef>
            </a:pPr>
            <a:r>
              <a:rPr sz="1650" b="1" spc="-10" dirty="0">
                <a:latin typeface="Arial"/>
                <a:cs typeface="Arial"/>
              </a:rPr>
              <a:t>~12</a:t>
            </a:r>
            <a:r>
              <a:rPr lang="en-US" sz="1650" b="1" spc="-10" dirty="0">
                <a:latin typeface="Arial"/>
                <a:cs typeface="Arial"/>
              </a:rPr>
              <a:t> </a:t>
            </a:r>
            <a:r>
              <a:rPr sz="1650" b="1" spc="-10" dirty="0">
                <a:latin typeface="Arial"/>
                <a:cs typeface="Arial"/>
              </a:rPr>
              <a:t>months</a:t>
            </a:r>
            <a:endParaRPr sz="1650" dirty="0">
              <a:latin typeface="Arial"/>
              <a:cs typeface="Arial"/>
            </a:endParaRPr>
          </a:p>
        </p:txBody>
      </p:sp>
      <p:sp>
        <p:nvSpPr>
          <p:cNvPr id="41" name="object 59">
            <a:extLst>
              <a:ext uri="{FF2B5EF4-FFF2-40B4-BE49-F238E27FC236}">
                <a16:creationId xmlns:a16="http://schemas.microsoft.com/office/drawing/2014/main" id="{A16BC505-AF1B-46A3-8FB5-BF369F9E3F86}"/>
              </a:ext>
            </a:extLst>
          </p:cNvPr>
          <p:cNvSpPr txBox="1"/>
          <p:nvPr/>
        </p:nvSpPr>
        <p:spPr>
          <a:xfrm>
            <a:off x="9478285" y="4343506"/>
            <a:ext cx="1078638" cy="266096"/>
          </a:xfrm>
          <a:prstGeom prst="rect">
            <a:avLst/>
          </a:prstGeom>
        </p:spPr>
        <p:txBody>
          <a:bodyPr vert="horz" wrap="square" lIns="0" tIns="12063" rIns="0" bIns="0" rtlCol="0">
            <a:spAutoFit/>
          </a:bodyPr>
          <a:lstStyle/>
          <a:p>
            <a:pPr marL="12698" defTabSz="502646">
              <a:spcBef>
                <a:spcPts val="95"/>
              </a:spcBef>
            </a:pPr>
            <a:r>
              <a:rPr sz="1650" b="1" dirty="0">
                <a:latin typeface="Arial"/>
                <a:cs typeface="Arial"/>
              </a:rPr>
              <a:t>~</a:t>
            </a:r>
            <a:r>
              <a:rPr lang="en-US" sz="1650" b="1" dirty="0">
                <a:latin typeface="Arial"/>
                <a:cs typeface="Arial"/>
              </a:rPr>
              <a:t>6</a:t>
            </a:r>
            <a:r>
              <a:rPr sz="1650" b="1" spc="-25" dirty="0">
                <a:latin typeface="Arial"/>
                <a:cs typeface="Arial"/>
              </a:rPr>
              <a:t> </a:t>
            </a:r>
            <a:r>
              <a:rPr sz="1650" b="1" spc="-10" dirty="0">
                <a:latin typeface="Arial"/>
                <a:cs typeface="Arial"/>
              </a:rPr>
              <a:t>months</a:t>
            </a:r>
            <a:endParaRPr sz="1650" dirty="0">
              <a:latin typeface="Arial"/>
              <a:cs typeface="Arial"/>
            </a:endParaRPr>
          </a:p>
        </p:txBody>
      </p:sp>
      <p:grpSp>
        <p:nvGrpSpPr>
          <p:cNvPr id="42" name="object 60">
            <a:extLst>
              <a:ext uri="{FF2B5EF4-FFF2-40B4-BE49-F238E27FC236}">
                <a16:creationId xmlns:a16="http://schemas.microsoft.com/office/drawing/2014/main" id="{286CD6F5-67FC-45B0-8247-9D5EE3EFEBDD}"/>
              </a:ext>
            </a:extLst>
          </p:cNvPr>
          <p:cNvGrpSpPr/>
          <p:nvPr/>
        </p:nvGrpSpPr>
        <p:grpSpPr>
          <a:xfrm>
            <a:off x="3210397" y="4376162"/>
            <a:ext cx="5718241" cy="330765"/>
            <a:chOff x="11342547" y="5177848"/>
            <a:chExt cx="5719445" cy="330835"/>
          </a:xfrm>
        </p:grpSpPr>
        <p:sp>
          <p:nvSpPr>
            <p:cNvPr id="43" name="object 61">
              <a:extLst>
                <a:ext uri="{FF2B5EF4-FFF2-40B4-BE49-F238E27FC236}">
                  <a16:creationId xmlns:a16="http://schemas.microsoft.com/office/drawing/2014/main" id="{26BED00F-F265-4A1E-BDB3-A0B077AE2784}"/>
                </a:ext>
              </a:extLst>
            </p:cNvPr>
            <p:cNvSpPr/>
            <p:nvPr/>
          </p:nvSpPr>
          <p:spPr>
            <a:xfrm>
              <a:off x="11349532" y="5184833"/>
              <a:ext cx="0" cy="316865"/>
            </a:xfrm>
            <a:custGeom>
              <a:avLst/>
              <a:gdLst/>
              <a:ahLst/>
              <a:cxnLst/>
              <a:rect l="l" t="t" r="r" b="b"/>
              <a:pathLst>
                <a:path h="316864">
                  <a:moveTo>
                    <a:pt x="0" y="0"/>
                  </a:moveTo>
                  <a:lnTo>
                    <a:pt x="0" y="316569"/>
                  </a:lnTo>
                </a:path>
              </a:pathLst>
            </a:custGeom>
            <a:ln w="13961">
              <a:solidFill>
                <a:srgbClr val="000000"/>
              </a:solidFill>
            </a:ln>
          </p:spPr>
          <p:txBody>
            <a:bodyPr wrap="square" lIns="0" tIns="0" rIns="0" bIns="0" rtlCol="0"/>
            <a:lstStyle/>
            <a:p>
              <a:pPr defTabSz="502646"/>
              <a:endParaRPr sz="989" dirty="0"/>
            </a:p>
          </p:txBody>
        </p:sp>
        <p:sp>
          <p:nvSpPr>
            <p:cNvPr id="44" name="object 62">
              <a:extLst>
                <a:ext uri="{FF2B5EF4-FFF2-40B4-BE49-F238E27FC236}">
                  <a16:creationId xmlns:a16="http://schemas.microsoft.com/office/drawing/2014/main" id="{373267AE-3719-42CC-94E7-6D4B21AE9158}"/>
                </a:ext>
              </a:extLst>
            </p:cNvPr>
            <p:cNvSpPr/>
            <p:nvPr/>
          </p:nvSpPr>
          <p:spPr>
            <a:xfrm>
              <a:off x="13830713" y="5184833"/>
              <a:ext cx="0" cy="316865"/>
            </a:xfrm>
            <a:custGeom>
              <a:avLst/>
              <a:gdLst/>
              <a:ahLst/>
              <a:cxnLst/>
              <a:rect l="l" t="t" r="r" b="b"/>
              <a:pathLst>
                <a:path h="316864">
                  <a:moveTo>
                    <a:pt x="0" y="0"/>
                  </a:moveTo>
                  <a:lnTo>
                    <a:pt x="0" y="316569"/>
                  </a:lnTo>
                </a:path>
              </a:pathLst>
            </a:custGeom>
            <a:ln w="13961">
              <a:solidFill>
                <a:srgbClr val="000000"/>
              </a:solidFill>
            </a:ln>
          </p:spPr>
          <p:txBody>
            <a:bodyPr wrap="square" lIns="0" tIns="0" rIns="0" bIns="0" rtlCol="0"/>
            <a:lstStyle/>
            <a:p>
              <a:pPr defTabSz="502646"/>
              <a:endParaRPr sz="989" dirty="0"/>
            </a:p>
          </p:txBody>
        </p:sp>
        <p:sp>
          <p:nvSpPr>
            <p:cNvPr id="45" name="object 63">
              <a:extLst>
                <a:ext uri="{FF2B5EF4-FFF2-40B4-BE49-F238E27FC236}">
                  <a16:creationId xmlns:a16="http://schemas.microsoft.com/office/drawing/2014/main" id="{823E0008-6562-4D28-9274-372328858ED8}"/>
                </a:ext>
              </a:extLst>
            </p:cNvPr>
            <p:cNvSpPr/>
            <p:nvPr/>
          </p:nvSpPr>
          <p:spPr>
            <a:xfrm>
              <a:off x="15053642" y="5184833"/>
              <a:ext cx="0" cy="316865"/>
            </a:xfrm>
            <a:custGeom>
              <a:avLst/>
              <a:gdLst/>
              <a:ahLst/>
              <a:cxnLst/>
              <a:rect l="l" t="t" r="r" b="b"/>
              <a:pathLst>
                <a:path h="316864">
                  <a:moveTo>
                    <a:pt x="0" y="0"/>
                  </a:moveTo>
                  <a:lnTo>
                    <a:pt x="0" y="316569"/>
                  </a:lnTo>
                </a:path>
              </a:pathLst>
            </a:custGeom>
            <a:ln w="13961">
              <a:solidFill>
                <a:srgbClr val="000000"/>
              </a:solidFill>
            </a:ln>
          </p:spPr>
          <p:txBody>
            <a:bodyPr wrap="square" lIns="0" tIns="0" rIns="0" bIns="0" rtlCol="0"/>
            <a:lstStyle/>
            <a:p>
              <a:pPr defTabSz="502646"/>
              <a:endParaRPr sz="989" dirty="0"/>
            </a:p>
          </p:txBody>
        </p:sp>
        <p:sp>
          <p:nvSpPr>
            <p:cNvPr id="46" name="object 64">
              <a:extLst>
                <a:ext uri="{FF2B5EF4-FFF2-40B4-BE49-F238E27FC236}">
                  <a16:creationId xmlns:a16="http://schemas.microsoft.com/office/drawing/2014/main" id="{E6911FBF-EEEC-423B-B295-A03AC5F46719}"/>
                </a:ext>
              </a:extLst>
            </p:cNvPr>
            <p:cNvSpPr/>
            <p:nvPr/>
          </p:nvSpPr>
          <p:spPr>
            <a:xfrm>
              <a:off x="17054837" y="5184833"/>
              <a:ext cx="0" cy="316865"/>
            </a:xfrm>
            <a:custGeom>
              <a:avLst/>
              <a:gdLst/>
              <a:ahLst/>
              <a:cxnLst/>
              <a:rect l="l" t="t" r="r" b="b"/>
              <a:pathLst>
                <a:path h="316864">
                  <a:moveTo>
                    <a:pt x="0" y="0"/>
                  </a:moveTo>
                  <a:lnTo>
                    <a:pt x="0" y="316569"/>
                  </a:lnTo>
                </a:path>
              </a:pathLst>
            </a:custGeom>
            <a:ln w="13961">
              <a:solidFill>
                <a:srgbClr val="000000"/>
              </a:solidFill>
            </a:ln>
          </p:spPr>
          <p:txBody>
            <a:bodyPr wrap="square" lIns="0" tIns="0" rIns="0" bIns="0" rtlCol="0"/>
            <a:lstStyle/>
            <a:p>
              <a:pPr defTabSz="502646"/>
              <a:endParaRPr sz="989" dirty="0"/>
            </a:p>
          </p:txBody>
        </p:sp>
      </p:grpSp>
      <p:sp>
        <p:nvSpPr>
          <p:cNvPr id="47" name="object 65">
            <a:extLst>
              <a:ext uri="{FF2B5EF4-FFF2-40B4-BE49-F238E27FC236}">
                <a16:creationId xmlns:a16="http://schemas.microsoft.com/office/drawing/2014/main" id="{C4981756-D6C9-4CE2-8658-1DE98B858EA7}"/>
              </a:ext>
            </a:extLst>
          </p:cNvPr>
          <p:cNvSpPr txBox="1"/>
          <p:nvPr/>
        </p:nvSpPr>
        <p:spPr>
          <a:xfrm>
            <a:off x="2991468" y="6084172"/>
            <a:ext cx="618279" cy="247502"/>
          </a:xfrm>
          <a:prstGeom prst="rect">
            <a:avLst/>
          </a:prstGeom>
        </p:spPr>
        <p:txBody>
          <a:bodyPr vert="horz" wrap="square" lIns="0" tIns="11428" rIns="0" bIns="0" rtlCol="0" anchor="t">
            <a:spAutoFit/>
          </a:bodyPr>
          <a:lstStyle/>
          <a:p>
            <a:pPr marL="120650" marR="4445" indent="-108585" defTabSz="502646">
              <a:lnSpc>
                <a:spcPct val="110700"/>
              </a:lnSpc>
              <a:spcBef>
                <a:spcPts val="90"/>
              </a:spcBef>
            </a:pPr>
            <a:r>
              <a:rPr sz="1500" b="1" spc="-10" dirty="0">
                <a:latin typeface="Arial"/>
                <a:cs typeface="Arial"/>
              </a:rPr>
              <a:t>A</a:t>
            </a:r>
            <a:r>
              <a:rPr lang="en-US" sz="1500" b="1" spc="-10" dirty="0">
                <a:latin typeface="Arial"/>
                <a:cs typeface="Arial"/>
              </a:rPr>
              <a:t>MM</a:t>
            </a:r>
            <a:endParaRPr sz="1500" dirty="0">
              <a:latin typeface="Arial"/>
              <a:cs typeface="Arial"/>
            </a:endParaRPr>
          </a:p>
        </p:txBody>
      </p:sp>
      <p:sp>
        <p:nvSpPr>
          <p:cNvPr id="48" name="object 66">
            <a:extLst>
              <a:ext uri="{FF2B5EF4-FFF2-40B4-BE49-F238E27FC236}">
                <a16:creationId xmlns:a16="http://schemas.microsoft.com/office/drawing/2014/main" id="{ACB8751E-565F-49BD-945C-2B5B1CF15FF1}"/>
              </a:ext>
            </a:extLst>
          </p:cNvPr>
          <p:cNvSpPr/>
          <p:nvPr/>
        </p:nvSpPr>
        <p:spPr>
          <a:xfrm>
            <a:off x="3064538" y="5811491"/>
            <a:ext cx="266644" cy="274897"/>
          </a:xfrm>
          <a:custGeom>
            <a:avLst/>
            <a:gdLst/>
            <a:ahLst/>
            <a:cxnLst/>
            <a:rect l="l" t="t" r="r" b="b"/>
            <a:pathLst>
              <a:path w="266700" h="274954">
                <a:moveTo>
                  <a:pt x="133050" y="0"/>
                </a:moveTo>
                <a:lnTo>
                  <a:pt x="0" y="137238"/>
                </a:lnTo>
                <a:lnTo>
                  <a:pt x="133050" y="274406"/>
                </a:lnTo>
                <a:lnTo>
                  <a:pt x="266100" y="137238"/>
                </a:lnTo>
                <a:lnTo>
                  <a:pt x="133050" y="0"/>
                </a:lnTo>
                <a:close/>
              </a:path>
            </a:pathLst>
          </a:custGeom>
          <a:solidFill>
            <a:srgbClr val="4EBA81"/>
          </a:solidFill>
        </p:spPr>
        <p:txBody>
          <a:bodyPr wrap="square" lIns="0" tIns="0" rIns="0" bIns="0" rtlCol="0"/>
          <a:lstStyle/>
          <a:p>
            <a:pPr defTabSz="502646"/>
            <a:endParaRPr sz="989" dirty="0"/>
          </a:p>
        </p:txBody>
      </p:sp>
      <p:sp>
        <p:nvSpPr>
          <p:cNvPr id="49" name="object 67">
            <a:extLst>
              <a:ext uri="{FF2B5EF4-FFF2-40B4-BE49-F238E27FC236}">
                <a16:creationId xmlns:a16="http://schemas.microsoft.com/office/drawing/2014/main" id="{9098FE0B-FB18-4F1B-8C2D-4A22B434BE33}"/>
              </a:ext>
            </a:extLst>
          </p:cNvPr>
          <p:cNvSpPr txBox="1"/>
          <p:nvPr/>
        </p:nvSpPr>
        <p:spPr>
          <a:xfrm>
            <a:off x="5342840" y="6101216"/>
            <a:ext cx="710399" cy="247502"/>
          </a:xfrm>
          <a:prstGeom prst="rect">
            <a:avLst/>
          </a:prstGeom>
        </p:spPr>
        <p:txBody>
          <a:bodyPr vert="horz" wrap="square" lIns="0" tIns="11428" rIns="0" bIns="0" rtlCol="0">
            <a:spAutoFit/>
          </a:bodyPr>
          <a:lstStyle/>
          <a:p>
            <a:pPr marL="12698" marR="5079" indent="265390" defTabSz="502646">
              <a:lnSpc>
                <a:spcPct val="110700"/>
              </a:lnSpc>
              <a:spcBef>
                <a:spcPts val="90"/>
              </a:spcBef>
            </a:pPr>
            <a:r>
              <a:rPr lang="en-US" sz="1500" b="1" spc="-10" dirty="0">
                <a:latin typeface="Arial"/>
                <a:cs typeface="Arial"/>
              </a:rPr>
              <a:t>TSP</a:t>
            </a:r>
            <a:endParaRPr sz="1500" dirty="0">
              <a:latin typeface="Arial"/>
              <a:cs typeface="Arial"/>
            </a:endParaRPr>
          </a:p>
        </p:txBody>
      </p:sp>
      <p:sp>
        <p:nvSpPr>
          <p:cNvPr id="50" name="object 68">
            <a:extLst>
              <a:ext uri="{FF2B5EF4-FFF2-40B4-BE49-F238E27FC236}">
                <a16:creationId xmlns:a16="http://schemas.microsoft.com/office/drawing/2014/main" id="{1E60E868-EDB3-4EB6-A8B0-9E58F1B687B1}"/>
              </a:ext>
            </a:extLst>
          </p:cNvPr>
          <p:cNvSpPr/>
          <p:nvPr/>
        </p:nvSpPr>
        <p:spPr>
          <a:xfrm>
            <a:off x="5698039" y="5811491"/>
            <a:ext cx="266009" cy="274897"/>
          </a:xfrm>
          <a:custGeom>
            <a:avLst/>
            <a:gdLst/>
            <a:ahLst/>
            <a:cxnLst/>
            <a:rect l="l" t="t" r="r" b="b"/>
            <a:pathLst>
              <a:path w="266065" h="274954">
                <a:moveTo>
                  <a:pt x="132980" y="0"/>
                </a:moveTo>
                <a:lnTo>
                  <a:pt x="0" y="137238"/>
                </a:lnTo>
                <a:lnTo>
                  <a:pt x="132980" y="274406"/>
                </a:lnTo>
                <a:lnTo>
                  <a:pt x="266030" y="137238"/>
                </a:lnTo>
                <a:lnTo>
                  <a:pt x="132980" y="0"/>
                </a:lnTo>
                <a:close/>
              </a:path>
            </a:pathLst>
          </a:custGeom>
          <a:solidFill>
            <a:srgbClr val="4EBA81"/>
          </a:solidFill>
        </p:spPr>
        <p:txBody>
          <a:bodyPr wrap="square" lIns="0" tIns="0" rIns="0" bIns="0" rtlCol="0"/>
          <a:lstStyle/>
          <a:p>
            <a:pPr defTabSz="502646"/>
            <a:endParaRPr sz="989" dirty="0"/>
          </a:p>
        </p:txBody>
      </p:sp>
      <p:sp>
        <p:nvSpPr>
          <p:cNvPr id="51" name="object 69">
            <a:extLst>
              <a:ext uri="{FF2B5EF4-FFF2-40B4-BE49-F238E27FC236}">
                <a16:creationId xmlns:a16="http://schemas.microsoft.com/office/drawing/2014/main" id="{0250DADE-E8AC-4209-8917-65DEB56AEE15}"/>
              </a:ext>
            </a:extLst>
          </p:cNvPr>
          <p:cNvSpPr txBox="1"/>
          <p:nvPr/>
        </p:nvSpPr>
        <p:spPr>
          <a:xfrm>
            <a:off x="7434026" y="6081582"/>
            <a:ext cx="533606" cy="247502"/>
          </a:xfrm>
          <a:prstGeom prst="rect">
            <a:avLst/>
          </a:prstGeom>
        </p:spPr>
        <p:txBody>
          <a:bodyPr vert="horz" wrap="square" lIns="0" tIns="11428" rIns="0" bIns="0" rtlCol="0">
            <a:spAutoFit/>
          </a:bodyPr>
          <a:lstStyle/>
          <a:p>
            <a:pPr marL="12698" marR="5079" defTabSz="502646">
              <a:lnSpc>
                <a:spcPct val="110700"/>
              </a:lnSpc>
              <a:spcBef>
                <a:spcPts val="90"/>
              </a:spcBef>
            </a:pPr>
            <a:r>
              <a:rPr lang="en-US" sz="1500" b="1" dirty="0">
                <a:latin typeface="Arial"/>
                <a:cs typeface="Arial"/>
              </a:rPr>
              <a:t>ADM</a:t>
            </a:r>
            <a:endParaRPr sz="1500" dirty="0">
              <a:latin typeface="Arial"/>
              <a:cs typeface="Arial"/>
            </a:endParaRPr>
          </a:p>
        </p:txBody>
      </p:sp>
      <p:sp>
        <p:nvSpPr>
          <p:cNvPr id="52" name="object 70">
            <a:extLst>
              <a:ext uri="{FF2B5EF4-FFF2-40B4-BE49-F238E27FC236}">
                <a16:creationId xmlns:a16="http://schemas.microsoft.com/office/drawing/2014/main" id="{2ABA2FEA-E432-4395-8575-AFC832115039}"/>
              </a:ext>
            </a:extLst>
          </p:cNvPr>
          <p:cNvSpPr/>
          <p:nvPr/>
        </p:nvSpPr>
        <p:spPr>
          <a:xfrm>
            <a:off x="6053238" y="6417241"/>
            <a:ext cx="286959" cy="295848"/>
          </a:xfrm>
          <a:custGeom>
            <a:avLst/>
            <a:gdLst/>
            <a:ahLst/>
            <a:cxnLst/>
            <a:rect l="l" t="t" r="r" b="b"/>
            <a:pathLst>
              <a:path w="287019" h="295909">
                <a:moveTo>
                  <a:pt x="286490" y="0"/>
                </a:moveTo>
                <a:lnTo>
                  <a:pt x="0" y="0"/>
                </a:lnTo>
                <a:lnTo>
                  <a:pt x="0" y="295439"/>
                </a:lnTo>
                <a:lnTo>
                  <a:pt x="286490" y="295439"/>
                </a:lnTo>
                <a:lnTo>
                  <a:pt x="286490" y="0"/>
                </a:lnTo>
                <a:close/>
              </a:path>
            </a:pathLst>
          </a:custGeom>
          <a:solidFill>
            <a:srgbClr val="006FC0"/>
          </a:solidFill>
        </p:spPr>
        <p:txBody>
          <a:bodyPr wrap="square" lIns="0" tIns="0" rIns="0" bIns="0" rtlCol="0"/>
          <a:lstStyle/>
          <a:p>
            <a:pPr defTabSz="502646"/>
            <a:endParaRPr sz="989" dirty="0"/>
          </a:p>
        </p:txBody>
      </p:sp>
      <p:grpSp>
        <p:nvGrpSpPr>
          <p:cNvPr id="53" name="object 71">
            <a:extLst>
              <a:ext uri="{FF2B5EF4-FFF2-40B4-BE49-F238E27FC236}">
                <a16:creationId xmlns:a16="http://schemas.microsoft.com/office/drawing/2014/main" id="{01223D38-0A45-4BFF-9908-D2DE3C8A10B7}"/>
              </a:ext>
            </a:extLst>
          </p:cNvPr>
          <p:cNvGrpSpPr/>
          <p:nvPr/>
        </p:nvGrpSpPr>
        <p:grpSpPr>
          <a:xfrm>
            <a:off x="3649779" y="5313359"/>
            <a:ext cx="4247105" cy="723931"/>
            <a:chOff x="10700767" y="6242703"/>
            <a:chExt cx="4247999" cy="724083"/>
          </a:xfrm>
        </p:grpSpPr>
        <p:sp>
          <p:nvSpPr>
            <p:cNvPr id="54" name="object 72">
              <a:extLst>
                <a:ext uri="{FF2B5EF4-FFF2-40B4-BE49-F238E27FC236}">
                  <a16:creationId xmlns:a16="http://schemas.microsoft.com/office/drawing/2014/main" id="{A5559906-886E-4D5D-A383-0BAFADDA6C57}"/>
                </a:ext>
              </a:extLst>
            </p:cNvPr>
            <p:cNvSpPr/>
            <p:nvPr/>
          </p:nvSpPr>
          <p:spPr>
            <a:xfrm>
              <a:off x="14682066" y="6613480"/>
              <a:ext cx="266700" cy="274955"/>
            </a:xfrm>
            <a:custGeom>
              <a:avLst/>
              <a:gdLst/>
              <a:ahLst/>
              <a:cxnLst/>
              <a:rect l="l" t="t" r="r" b="b"/>
              <a:pathLst>
                <a:path w="266700" h="274954">
                  <a:moveTo>
                    <a:pt x="133050" y="0"/>
                  </a:moveTo>
                  <a:lnTo>
                    <a:pt x="0" y="137238"/>
                  </a:lnTo>
                  <a:lnTo>
                    <a:pt x="133050" y="274406"/>
                  </a:lnTo>
                  <a:lnTo>
                    <a:pt x="266100" y="137238"/>
                  </a:lnTo>
                  <a:lnTo>
                    <a:pt x="133050" y="0"/>
                  </a:lnTo>
                  <a:close/>
                </a:path>
              </a:pathLst>
            </a:custGeom>
            <a:solidFill>
              <a:srgbClr val="4EBA81"/>
            </a:solidFill>
          </p:spPr>
          <p:txBody>
            <a:bodyPr wrap="square" lIns="0" tIns="0" rIns="0" bIns="0" rtlCol="0"/>
            <a:lstStyle/>
            <a:p>
              <a:pPr defTabSz="502646"/>
              <a:endParaRPr sz="989" dirty="0"/>
            </a:p>
          </p:txBody>
        </p:sp>
        <p:sp>
          <p:nvSpPr>
            <p:cNvPr id="56" name="object 74">
              <a:extLst>
                <a:ext uri="{FF2B5EF4-FFF2-40B4-BE49-F238E27FC236}">
                  <a16:creationId xmlns:a16="http://schemas.microsoft.com/office/drawing/2014/main" id="{DFBCF46E-A800-4777-9958-DD54AD7C1019}"/>
                </a:ext>
              </a:extLst>
            </p:cNvPr>
            <p:cNvSpPr/>
            <p:nvPr/>
          </p:nvSpPr>
          <p:spPr>
            <a:xfrm>
              <a:off x="10700767" y="6242703"/>
              <a:ext cx="724158" cy="724083"/>
            </a:xfrm>
            <a:custGeom>
              <a:avLst/>
              <a:gdLst/>
              <a:ahLst/>
              <a:cxnLst/>
              <a:rect l="l" t="t" r="r" b="b"/>
              <a:pathLst>
                <a:path w="1047750" h="996315">
                  <a:moveTo>
                    <a:pt x="523823" y="0"/>
                  </a:moveTo>
                  <a:lnTo>
                    <a:pt x="401593" y="380721"/>
                  </a:lnTo>
                  <a:lnTo>
                    <a:pt x="0" y="380721"/>
                  </a:lnTo>
                  <a:lnTo>
                    <a:pt x="325923" y="617921"/>
                  </a:lnTo>
                  <a:lnTo>
                    <a:pt x="203693" y="995711"/>
                  </a:lnTo>
                  <a:lnTo>
                    <a:pt x="523823" y="764304"/>
                  </a:lnTo>
                  <a:lnTo>
                    <a:pt x="843883" y="995711"/>
                  </a:lnTo>
                  <a:lnTo>
                    <a:pt x="721653" y="617921"/>
                  </a:lnTo>
                  <a:lnTo>
                    <a:pt x="1047577" y="380721"/>
                  </a:lnTo>
                  <a:lnTo>
                    <a:pt x="645983" y="380721"/>
                  </a:lnTo>
                  <a:lnTo>
                    <a:pt x="523823" y="0"/>
                  </a:lnTo>
                  <a:close/>
                </a:path>
              </a:pathLst>
            </a:custGeom>
            <a:solidFill>
              <a:srgbClr val="FFC000"/>
            </a:solidFill>
          </p:spPr>
          <p:txBody>
            <a:bodyPr wrap="square" lIns="0" tIns="0" rIns="0" bIns="0" rtlCol="0"/>
            <a:lstStyle/>
            <a:p>
              <a:pPr defTabSz="502646"/>
              <a:endParaRPr sz="989" dirty="0"/>
            </a:p>
          </p:txBody>
        </p:sp>
      </p:grpSp>
      <p:sp>
        <p:nvSpPr>
          <p:cNvPr id="57" name="object 75">
            <a:extLst>
              <a:ext uri="{FF2B5EF4-FFF2-40B4-BE49-F238E27FC236}">
                <a16:creationId xmlns:a16="http://schemas.microsoft.com/office/drawing/2014/main" id="{DB669593-7290-48B9-A8D8-7B1571E9E4B1}"/>
              </a:ext>
            </a:extLst>
          </p:cNvPr>
          <p:cNvSpPr txBox="1"/>
          <p:nvPr/>
        </p:nvSpPr>
        <p:spPr>
          <a:xfrm>
            <a:off x="6004985" y="6806564"/>
            <a:ext cx="2162271" cy="760591"/>
          </a:xfrm>
          <a:prstGeom prst="rect">
            <a:avLst/>
          </a:prstGeom>
        </p:spPr>
        <p:txBody>
          <a:bodyPr vert="horz" wrap="square" lIns="0" tIns="12063" rIns="0" bIns="0" rtlCol="0">
            <a:spAutoFit/>
          </a:bodyPr>
          <a:lstStyle/>
          <a:p>
            <a:pPr marL="12698" marR="5079" algn="l" defTabSz="502646">
              <a:lnSpc>
                <a:spcPct val="110700"/>
              </a:lnSpc>
              <a:spcBef>
                <a:spcPts val="95"/>
              </a:spcBef>
            </a:pPr>
            <a:r>
              <a:rPr sz="1500" b="1" dirty="0">
                <a:latin typeface="Arial"/>
                <a:cs typeface="Arial"/>
              </a:rPr>
              <a:t>Draft</a:t>
            </a:r>
            <a:r>
              <a:rPr sz="1500" b="1" spc="65" dirty="0">
                <a:latin typeface="Arial"/>
                <a:cs typeface="Arial"/>
              </a:rPr>
              <a:t> </a:t>
            </a:r>
            <a:r>
              <a:rPr sz="1500" b="1" spc="-10" dirty="0">
                <a:latin typeface="Arial"/>
                <a:cs typeface="Arial"/>
              </a:rPr>
              <a:t>Report </a:t>
            </a:r>
            <a:r>
              <a:rPr sz="1500" b="1" dirty="0">
                <a:latin typeface="Arial"/>
                <a:cs typeface="Arial"/>
              </a:rPr>
              <a:t>Released</a:t>
            </a:r>
            <a:r>
              <a:rPr sz="1500" b="1" spc="105" dirty="0">
                <a:latin typeface="Arial"/>
                <a:cs typeface="Arial"/>
              </a:rPr>
              <a:t> </a:t>
            </a:r>
            <a:r>
              <a:rPr sz="1500" b="1" spc="-25" dirty="0">
                <a:latin typeface="Arial"/>
                <a:cs typeface="Arial"/>
              </a:rPr>
              <a:t>for </a:t>
            </a:r>
            <a:r>
              <a:rPr lang="en-US" sz="1500" b="1" spc="-10" dirty="0">
                <a:latin typeface="Arial"/>
                <a:cs typeface="Arial"/>
              </a:rPr>
              <a:t>Public and Agency Review</a:t>
            </a:r>
            <a:endParaRPr sz="1500" dirty="0">
              <a:latin typeface="Arial"/>
              <a:cs typeface="Arial"/>
            </a:endParaRPr>
          </a:p>
        </p:txBody>
      </p:sp>
      <p:sp>
        <p:nvSpPr>
          <p:cNvPr id="59" name="object 77">
            <a:extLst>
              <a:ext uri="{FF2B5EF4-FFF2-40B4-BE49-F238E27FC236}">
                <a16:creationId xmlns:a16="http://schemas.microsoft.com/office/drawing/2014/main" id="{BEB5110D-584E-4F30-BD86-DB144821ADD4}"/>
              </a:ext>
            </a:extLst>
          </p:cNvPr>
          <p:cNvSpPr txBox="1"/>
          <p:nvPr/>
        </p:nvSpPr>
        <p:spPr>
          <a:xfrm>
            <a:off x="8797681" y="6758862"/>
            <a:ext cx="1164980" cy="528726"/>
          </a:xfrm>
          <a:prstGeom prst="rect">
            <a:avLst/>
          </a:prstGeom>
        </p:spPr>
        <p:txBody>
          <a:bodyPr vert="horz" wrap="square" lIns="0" tIns="36187" rIns="0" bIns="0" rtlCol="0">
            <a:spAutoFit/>
          </a:bodyPr>
          <a:lstStyle/>
          <a:p>
            <a:pPr marL="12698" marR="5079" algn="l" defTabSz="502646">
              <a:lnSpc>
                <a:spcPct val="110700"/>
              </a:lnSpc>
            </a:pPr>
            <a:r>
              <a:rPr sz="1500" b="1" dirty="0">
                <a:latin typeface="Arial"/>
                <a:cs typeface="Arial"/>
              </a:rPr>
              <a:t>Final</a:t>
            </a:r>
            <a:r>
              <a:rPr sz="1500" b="1" spc="80" dirty="0">
                <a:latin typeface="Arial"/>
                <a:cs typeface="Arial"/>
              </a:rPr>
              <a:t> </a:t>
            </a:r>
            <a:r>
              <a:rPr sz="1500" b="1" spc="-10" dirty="0">
                <a:latin typeface="Arial"/>
                <a:cs typeface="Arial"/>
              </a:rPr>
              <a:t>Report Transmittal</a:t>
            </a:r>
            <a:endParaRPr sz="1500" dirty="0">
              <a:latin typeface="Arial"/>
              <a:cs typeface="Arial"/>
            </a:endParaRPr>
          </a:p>
        </p:txBody>
      </p:sp>
      <p:sp>
        <p:nvSpPr>
          <p:cNvPr id="60" name="object 78">
            <a:extLst>
              <a:ext uri="{FF2B5EF4-FFF2-40B4-BE49-F238E27FC236}">
                <a16:creationId xmlns:a16="http://schemas.microsoft.com/office/drawing/2014/main" id="{3172DF36-D41A-438B-85E2-457F086D41D7}"/>
              </a:ext>
            </a:extLst>
          </p:cNvPr>
          <p:cNvSpPr txBox="1"/>
          <p:nvPr/>
        </p:nvSpPr>
        <p:spPr>
          <a:xfrm>
            <a:off x="11234883" y="6732937"/>
            <a:ext cx="1929271" cy="498205"/>
          </a:xfrm>
          <a:prstGeom prst="rect">
            <a:avLst/>
          </a:prstGeom>
        </p:spPr>
        <p:txBody>
          <a:bodyPr vert="horz" wrap="square" lIns="0" tIns="36187" rIns="0" bIns="0" rtlCol="0">
            <a:spAutoFit/>
          </a:bodyPr>
          <a:lstStyle/>
          <a:p>
            <a:pPr marL="12698" defTabSz="502646">
              <a:spcBef>
                <a:spcPts val="285"/>
              </a:spcBef>
            </a:pPr>
            <a:r>
              <a:rPr lang="en-US" sz="1500" b="1" spc="-25" dirty="0">
                <a:latin typeface="Arial"/>
                <a:cs typeface="Arial"/>
              </a:rPr>
              <a:t>Signed Chief’s Report</a:t>
            </a:r>
            <a:endParaRPr sz="1500" dirty="0">
              <a:latin typeface="Arial"/>
              <a:cs typeface="Arial"/>
            </a:endParaRPr>
          </a:p>
        </p:txBody>
      </p:sp>
      <p:sp>
        <p:nvSpPr>
          <p:cNvPr id="64" name="object 82">
            <a:extLst>
              <a:ext uri="{FF2B5EF4-FFF2-40B4-BE49-F238E27FC236}">
                <a16:creationId xmlns:a16="http://schemas.microsoft.com/office/drawing/2014/main" id="{D635819A-E525-4863-AA83-1116C2FDB201}"/>
              </a:ext>
            </a:extLst>
          </p:cNvPr>
          <p:cNvSpPr txBox="1"/>
          <p:nvPr/>
        </p:nvSpPr>
        <p:spPr>
          <a:xfrm>
            <a:off x="1255057" y="6323665"/>
            <a:ext cx="619534" cy="316109"/>
          </a:xfrm>
          <a:prstGeom prst="rect">
            <a:avLst/>
          </a:prstGeom>
        </p:spPr>
        <p:txBody>
          <a:bodyPr vert="horz" wrap="square" lIns="0" tIns="15872" rIns="0" bIns="0" rtlCol="0">
            <a:spAutoFit/>
          </a:bodyPr>
          <a:lstStyle/>
          <a:p>
            <a:pPr marL="12698" defTabSz="502646">
              <a:spcBef>
                <a:spcPts val="125"/>
              </a:spcBef>
            </a:pPr>
            <a:r>
              <a:rPr sz="1950" b="1" spc="-25" dirty="0">
                <a:latin typeface="Franklin Gothic Demi Cond"/>
                <a:cs typeface="Franklin Gothic Demi Cond"/>
              </a:rPr>
              <a:t>Key</a:t>
            </a:r>
            <a:endParaRPr sz="1950" dirty="0">
              <a:latin typeface="Franklin Gothic Demi Cond"/>
              <a:cs typeface="Franklin Gothic Demi Cond"/>
            </a:endParaRPr>
          </a:p>
        </p:txBody>
      </p:sp>
      <p:sp>
        <p:nvSpPr>
          <p:cNvPr id="65" name="object 83">
            <a:extLst>
              <a:ext uri="{FF2B5EF4-FFF2-40B4-BE49-F238E27FC236}">
                <a16:creationId xmlns:a16="http://schemas.microsoft.com/office/drawing/2014/main" id="{1039F4E6-48A3-4B23-AFB2-EADA972A30EB}"/>
              </a:ext>
            </a:extLst>
          </p:cNvPr>
          <p:cNvSpPr txBox="1"/>
          <p:nvPr/>
        </p:nvSpPr>
        <p:spPr>
          <a:xfrm>
            <a:off x="3748261" y="5581631"/>
            <a:ext cx="628518" cy="452038"/>
          </a:xfrm>
          <a:prstGeom prst="rect">
            <a:avLst/>
          </a:prstGeom>
        </p:spPr>
        <p:txBody>
          <a:bodyPr vert="horz" wrap="square" lIns="0" tIns="41266" rIns="0" bIns="0" rtlCol="0">
            <a:spAutoFit/>
          </a:bodyPr>
          <a:lstStyle/>
          <a:p>
            <a:pPr marL="116821" marR="5079" indent="-104759" defTabSz="502646">
              <a:lnSpc>
                <a:spcPts val="1639"/>
              </a:lnSpc>
              <a:spcBef>
                <a:spcPts val="325"/>
              </a:spcBef>
            </a:pPr>
            <a:r>
              <a:rPr sz="1500" dirty="0">
                <a:latin typeface="Franklin Gothic Medium"/>
                <a:cs typeface="Franklin Gothic Medium"/>
              </a:rPr>
              <a:t>We</a:t>
            </a:r>
            <a:r>
              <a:rPr sz="1500" spc="5" dirty="0">
                <a:latin typeface="Franklin Gothic Medium"/>
                <a:cs typeface="Franklin Gothic Medium"/>
              </a:rPr>
              <a:t> </a:t>
            </a:r>
            <a:r>
              <a:rPr sz="1500" spc="-25" dirty="0">
                <a:latin typeface="Franklin Gothic Medium"/>
                <a:cs typeface="Franklin Gothic Medium"/>
              </a:rPr>
              <a:t>Are </a:t>
            </a:r>
            <a:r>
              <a:rPr sz="1500" spc="-20" dirty="0">
                <a:latin typeface="Franklin Gothic Medium"/>
                <a:cs typeface="Franklin Gothic Medium"/>
              </a:rPr>
              <a:t>Here</a:t>
            </a:r>
            <a:endParaRPr sz="1500" dirty="0">
              <a:latin typeface="Franklin Gothic Medium"/>
              <a:cs typeface="Franklin Gothic Medium"/>
            </a:endParaRPr>
          </a:p>
        </p:txBody>
      </p:sp>
      <p:sp>
        <p:nvSpPr>
          <p:cNvPr id="66" name="object 87">
            <a:extLst>
              <a:ext uri="{FF2B5EF4-FFF2-40B4-BE49-F238E27FC236}">
                <a16:creationId xmlns:a16="http://schemas.microsoft.com/office/drawing/2014/main" id="{5CBE3F9D-ECDA-4372-A070-93DE8C56AF8B}"/>
              </a:ext>
            </a:extLst>
          </p:cNvPr>
          <p:cNvSpPr/>
          <p:nvPr/>
        </p:nvSpPr>
        <p:spPr>
          <a:xfrm>
            <a:off x="8860570" y="6406433"/>
            <a:ext cx="286959" cy="295848"/>
          </a:xfrm>
          <a:custGeom>
            <a:avLst/>
            <a:gdLst/>
            <a:ahLst/>
            <a:cxnLst/>
            <a:rect l="l" t="t" r="r" b="b"/>
            <a:pathLst>
              <a:path w="287019" h="295909">
                <a:moveTo>
                  <a:pt x="286490" y="0"/>
                </a:moveTo>
                <a:lnTo>
                  <a:pt x="0" y="0"/>
                </a:lnTo>
                <a:lnTo>
                  <a:pt x="0" y="295439"/>
                </a:lnTo>
                <a:lnTo>
                  <a:pt x="286490" y="295439"/>
                </a:lnTo>
                <a:lnTo>
                  <a:pt x="286490" y="0"/>
                </a:lnTo>
                <a:close/>
              </a:path>
            </a:pathLst>
          </a:custGeom>
          <a:solidFill>
            <a:srgbClr val="006FC0"/>
          </a:solidFill>
        </p:spPr>
        <p:txBody>
          <a:bodyPr wrap="square" lIns="0" tIns="0" rIns="0" bIns="0" rtlCol="0"/>
          <a:lstStyle/>
          <a:p>
            <a:pPr defTabSz="502646"/>
            <a:endParaRPr sz="989" dirty="0"/>
          </a:p>
        </p:txBody>
      </p:sp>
      <p:sp>
        <p:nvSpPr>
          <p:cNvPr id="67" name="Star: 5 Points 66">
            <a:extLst>
              <a:ext uri="{FF2B5EF4-FFF2-40B4-BE49-F238E27FC236}">
                <a16:creationId xmlns:a16="http://schemas.microsoft.com/office/drawing/2014/main" id="{582787CD-2450-4D2B-B5A7-C930E9AFBB8D}"/>
              </a:ext>
            </a:extLst>
          </p:cNvPr>
          <p:cNvSpPr/>
          <p:nvPr/>
        </p:nvSpPr>
        <p:spPr>
          <a:xfrm>
            <a:off x="4861539" y="5639799"/>
            <a:ext cx="379632" cy="42210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2646"/>
            <a:endParaRPr lang="en-US" sz="989" dirty="0">
              <a:solidFill>
                <a:prstClr val="white"/>
              </a:solidFill>
              <a:latin typeface="Calibri"/>
            </a:endParaRPr>
          </a:p>
        </p:txBody>
      </p:sp>
      <p:sp>
        <p:nvSpPr>
          <p:cNvPr id="69" name="Star: 5 Points 68">
            <a:extLst>
              <a:ext uri="{FF2B5EF4-FFF2-40B4-BE49-F238E27FC236}">
                <a16:creationId xmlns:a16="http://schemas.microsoft.com/office/drawing/2014/main" id="{7A4220C9-6C25-40A3-BF2A-B10F5D176051}"/>
              </a:ext>
            </a:extLst>
          </p:cNvPr>
          <p:cNvSpPr/>
          <p:nvPr/>
        </p:nvSpPr>
        <p:spPr>
          <a:xfrm>
            <a:off x="5997609" y="5633759"/>
            <a:ext cx="379632" cy="42210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2646"/>
            <a:endParaRPr lang="en-US" sz="989" dirty="0">
              <a:solidFill>
                <a:prstClr val="white"/>
              </a:solidFill>
              <a:latin typeface="Calibri"/>
            </a:endParaRPr>
          </a:p>
        </p:txBody>
      </p:sp>
      <p:sp>
        <p:nvSpPr>
          <p:cNvPr id="83" name="object 76">
            <a:extLst>
              <a:ext uri="{FF2B5EF4-FFF2-40B4-BE49-F238E27FC236}">
                <a16:creationId xmlns:a16="http://schemas.microsoft.com/office/drawing/2014/main" id="{23348D34-7FC1-4EAD-90A7-2DB27D13ADED}"/>
              </a:ext>
            </a:extLst>
          </p:cNvPr>
          <p:cNvSpPr/>
          <p:nvPr/>
        </p:nvSpPr>
        <p:spPr>
          <a:xfrm>
            <a:off x="11264202" y="6378871"/>
            <a:ext cx="286959" cy="295848"/>
          </a:xfrm>
          <a:custGeom>
            <a:avLst/>
            <a:gdLst/>
            <a:ahLst/>
            <a:cxnLst/>
            <a:rect l="l" t="t" r="r" b="b"/>
            <a:pathLst>
              <a:path w="287019" h="295909">
                <a:moveTo>
                  <a:pt x="286490" y="0"/>
                </a:moveTo>
                <a:lnTo>
                  <a:pt x="0" y="0"/>
                </a:lnTo>
                <a:lnTo>
                  <a:pt x="0" y="295439"/>
                </a:lnTo>
                <a:lnTo>
                  <a:pt x="286490" y="295439"/>
                </a:lnTo>
                <a:lnTo>
                  <a:pt x="286490" y="0"/>
                </a:lnTo>
                <a:close/>
              </a:path>
            </a:pathLst>
          </a:custGeom>
          <a:solidFill>
            <a:srgbClr val="006FC0"/>
          </a:solidFill>
        </p:spPr>
        <p:txBody>
          <a:bodyPr wrap="square" lIns="0" tIns="0" rIns="0" bIns="0" rtlCol="0"/>
          <a:lstStyle/>
          <a:p>
            <a:pPr defTabSz="502646"/>
            <a:endParaRPr sz="989" dirty="0"/>
          </a:p>
        </p:txBody>
      </p:sp>
      <p:sp>
        <p:nvSpPr>
          <p:cNvPr id="94" name="object 79">
            <a:extLst>
              <a:ext uri="{FF2B5EF4-FFF2-40B4-BE49-F238E27FC236}">
                <a16:creationId xmlns:a16="http://schemas.microsoft.com/office/drawing/2014/main" id="{2B3AA9B2-C25A-4889-BEA9-D5EE5931A54E}"/>
              </a:ext>
            </a:extLst>
          </p:cNvPr>
          <p:cNvSpPr/>
          <p:nvPr/>
        </p:nvSpPr>
        <p:spPr>
          <a:xfrm>
            <a:off x="1340928" y="6697504"/>
            <a:ext cx="318068" cy="318068"/>
          </a:xfrm>
          <a:custGeom>
            <a:avLst/>
            <a:gdLst/>
            <a:ahLst/>
            <a:cxnLst/>
            <a:rect l="l" t="t" r="r" b="b"/>
            <a:pathLst>
              <a:path w="318134" h="318134">
                <a:moveTo>
                  <a:pt x="156504" y="0"/>
                </a:moveTo>
                <a:lnTo>
                  <a:pt x="0" y="156504"/>
                </a:lnTo>
                <a:lnTo>
                  <a:pt x="161391" y="317896"/>
                </a:lnTo>
                <a:lnTo>
                  <a:pt x="317896" y="161391"/>
                </a:lnTo>
                <a:lnTo>
                  <a:pt x="156504" y="0"/>
                </a:lnTo>
                <a:close/>
              </a:path>
            </a:pathLst>
          </a:custGeom>
          <a:solidFill>
            <a:srgbClr val="4EBA81"/>
          </a:solidFill>
        </p:spPr>
        <p:txBody>
          <a:bodyPr wrap="square" lIns="0" tIns="0" rIns="0" bIns="0" rtlCol="0"/>
          <a:lstStyle/>
          <a:p>
            <a:pPr defTabSz="502646"/>
            <a:endParaRPr sz="989" dirty="0"/>
          </a:p>
        </p:txBody>
      </p:sp>
      <p:sp>
        <p:nvSpPr>
          <p:cNvPr id="95" name="object 81">
            <a:extLst>
              <a:ext uri="{FF2B5EF4-FFF2-40B4-BE49-F238E27FC236}">
                <a16:creationId xmlns:a16="http://schemas.microsoft.com/office/drawing/2014/main" id="{ACDC0D9B-74F1-4869-9A01-69673D68D421}"/>
              </a:ext>
            </a:extLst>
          </p:cNvPr>
          <p:cNvSpPr txBox="1"/>
          <p:nvPr/>
        </p:nvSpPr>
        <p:spPr>
          <a:xfrm>
            <a:off x="1252969" y="6645954"/>
            <a:ext cx="3776709" cy="1137873"/>
          </a:xfrm>
          <a:prstGeom prst="rect">
            <a:avLst/>
          </a:prstGeom>
          <a:ln w="13961">
            <a:solidFill>
              <a:srgbClr val="000000"/>
            </a:solidFill>
          </a:ln>
        </p:spPr>
        <p:txBody>
          <a:bodyPr vert="horz" wrap="square" lIns="0" tIns="15872" rIns="0" bIns="0" rtlCol="0">
            <a:spAutoFit/>
          </a:bodyPr>
          <a:lstStyle/>
          <a:p>
            <a:pPr marL="512368" marR="375229" defTabSz="502646">
              <a:lnSpc>
                <a:spcPct val="154700"/>
              </a:lnSpc>
              <a:spcBef>
                <a:spcPts val="125"/>
              </a:spcBef>
            </a:pPr>
            <a:r>
              <a:rPr sz="1600" b="1" dirty="0">
                <a:latin typeface="Arial"/>
                <a:cs typeface="Arial"/>
              </a:rPr>
              <a:t>Decision</a:t>
            </a:r>
            <a:r>
              <a:rPr sz="1600" b="1" spc="114" dirty="0">
                <a:latin typeface="Arial"/>
                <a:cs typeface="Arial"/>
              </a:rPr>
              <a:t> </a:t>
            </a:r>
            <a:r>
              <a:rPr sz="1600" b="1" spc="-10" dirty="0">
                <a:latin typeface="Arial"/>
                <a:cs typeface="Arial"/>
              </a:rPr>
              <a:t>Milestone</a:t>
            </a:r>
            <a:endParaRPr lang="en-US" sz="1600" b="1" spc="-10" dirty="0">
              <a:latin typeface="Arial"/>
              <a:cs typeface="Arial"/>
            </a:endParaRPr>
          </a:p>
          <a:p>
            <a:pPr marL="512368" marR="375229" defTabSz="502646">
              <a:lnSpc>
                <a:spcPct val="154700"/>
              </a:lnSpc>
              <a:spcBef>
                <a:spcPts val="125"/>
              </a:spcBef>
            </a:pPr>
            <a:r>
              <a:rPr lang="en-US" sz="1600" b="1" spc="-10" dirty="0">
                <a:latin typeface="Arial"/>
                <a:cs typeface="Arial"/>
              </a:rPr>
              <a:t>Product Milestone</a:t>
            </a:r>
          </a:p>
          <a:p>
            <a:pPr marL="512368" marR="375229" defTabSz="502646">
              <a:lnSpc>
                <a:spcPct val="154700"/>
              </a:lnSpc>
              <a:spcBef>
                <a:spcPts val="125"/>
              </a:spcBef>
            </a:pPr>
            <a:r>
              <a:rPr lang="en-US" sz="1600" b="1" spc="120" dirty="0">
                <a:latin typeface="Arial"/>
                <a:cs typeface="Arial"/>
              </a:rPr>
              <a:t>O</a:t>
            </a:r>
            <a:r>
              <a:rPr lang="en-US" sz="1600" b="1" spc="-10" dirty="0">
                <a:latin typeface="Arial"/>
                <a:cs typeface="Arial"/>
              </a:rPr>
              <a:t>pportunities for Public Input</a:t>
            </a:r>
          </a:p>
        </p:txBody>
      </p:sp>
      <p:pic>
        <p:nvPicPr>
          <p:cNvPr id="96" name="Picture 95">
            <a:extLst>
              <a:ext uri="{FF2B5EF4-FFF2-40B4-BE49-F238E27FC236}">
                <a16:creationId xmlns:a16="http://schemas.microsoft.com/office/drawing/2014/main" id="{A3541C0F-F980-44E7-98F2-50839CCE0A68}"/>
              </a:ext>
            </a:extLst>
          </p:cNvPr>
          <p:cNvPicPr>
            <a:picLocks noChangeAspect="1"/>
          </p:cNvPicPr>
          <p:nvPr/>
        </p:nvPicPr>
        <p:blipFill>
          <a:blip r:embed="rId6"/>
          <a:stretch>
            <a:fillRect/>
          </a:stretch>
        </p:blipFill>
        <p:spPr>
          <a:xfrm>
            <a:off x="1352997" y="7402509"/>
            <a:ext cx="308263" cy="355933"/>
          </a:xfrm>
          <a:prstGeom prst="rect">
            <a:avLst/>
          </a:prstGeom>
        </p:spPr>
      </p:pic>
      <p:sp>
        <p:nvSpPr>
          <p:cNvPr id="97" name="object 70">
            <a:extLst>
              <a:ext uri="{FF2B5EF4-FFF2-40B4-BE49-F238E27FC236}">
                <a16:creationId xmlns:a16="http://schemas.microsoft.com/office/drawing/2014/main" id="{19CC7B8F-BA77-4BCB-81C9-4CBD78DB4C10}"/>
              </a:ext>
            </a:extLst>
          </p:cNvPr>
          <p:cNvSpPr/>
          <p:nvPr/>
        </p:nvSpPr>
        <p:spPr>
          <a:xfrm>
            <a:off x="1349626" y="7061401"/>
            <a:ext cx="286959" cy="295848"/>
          </a:xfrm>
          <a:custGeom>
            <a:avLst/>
            <a:gdLst/>
            <a:ahLst/>
            <a:cxnLst/>
            <a:rect l="l" t="t" r="r" b="b"/>
            <a:pathLst>
              <a:path w="287019" h="295909">
                <a:moveTo>
                  <a:pt x="286490" y="0"/>
                </a:moveTo>
                <a:lnTo>
                  <a:pt x="0" y="0"/>
                </a:lnTo>
                <a:lnTo>
                  <a:pt x="0" y="295439"/>
                </a:lnTo>
                <a:lnTo>
                  <a:pt x="286490" y="295439"/>
                </a:lnTo>
                <a:lnTo>
                  <a:pt x="286490" y="0"/>
                </a:lnTo>
                <a:close/>
              </a:path>
            </a:pathLst>
          </a:custGeom>
          <a:solidFill>
            <a:srgbClr val="006FC0"/>
          </a:solidFill>
        </p:spPr>
        <p:txBody>
          <a:bodyPr wrap="square" lIns="0" tIns="0" rIns="0" bIns="0" rtlCol="0"/>
          <a:lstStyle/>
          <a:p>
            <a:pPr defTabSz="502646"/>
            <a:endParaRPr sz="989" dirty="0"/>
          </a:p>
        </p:txBody>
      </p:sp>
      <p:sp>
        <p:nvSpPr>
          <p:cNvPr id="78" name="object 18">
            <a:extLst>
              <a:ext uri="{FF2B5EF4-FFF2-40B4-BE49-F238E27FC236}">
                <a16:creationId xmlns:a16="http://schemas.microsoft.com/office/drawing/2014/main" id="{E7E5F349-9B7A-41AB-BB8F-03303106A7AF}"/>
              </a:ext>
            </a:extLst>
          </p:cNvPr>
          <p:cNvSpPr txBox="1"/>
          <p:nvPr/>
        </p:nvSpPr>
        <p:spPr>
          <a:xfrm>
            <a:off x="1011185" y="2943928"/>
            <a:ext cx="5856007" cy="462498"/>
          </a:xfrm>
          <a:prstGeom prst="rect">
            <a:avLst/>
          </a:prstGeom>
          <a:solidFill>
            <a:srgbClr val="FFFFCC"/>
          </a:solidFill>
        </p:spPr>
        <p:txBody>
          <a:bodyPr vert="horz" wrap="square" lIns="0" tIns="5714" rIns="0" bIns="0" rtlCol="0">
            <a:spAutoFit/>
          </a:bodyPr>
          <a:lstStyle/>
          <a:p>
            <a:pPr marL="166980" defTabSz="502646">
              <a:spcBef>
                <a:spcPts val="45"/>
              </a:spcBef>
            </a:pPr>
            <a:r>
              <a:rPr lang="en-US" sz="2968" dirty="0">
                <a:solidFill>
                  <a:srgbClr val="006600"/>
                </a:solidFill>
                <a:latin typeface="Franklin Gothic Medium" panose="020B0603020102020204" pitchFamily="34" charset="0"/>
                <a:cs typeface="Calibri"/>
              </a:rPr>
              <a:t>THE FEASIBILITY STUDY PROCESS:</a:t>
            </a:r>
            <a:endParaRPr sz="2968" dirty="0">
              <a:solidFill>
                <a:srgbClr val="006600"/>
              </a:solidFill>
              <a:latin typeface="Franklin Gothic Medium" panose="020B0603020102020204" pitchFamily="34" charset="0"/>
              <a:cs typeface="Calibri"/>
            </a:endParaRPr>
          </a:p>
        </p:txBody>
      </p:sp>
      <p:sp>
        <p:nvSpPr>
          <p:cNvPr id="80" name="object 18">
            <a:extLst>
              <a:ext uri="{FF2B5EF4-FFF2-40B4-BE49-F238E27FC236}">
                <a16:creationId xmlns:a16="http://schemas.microsoft.com/office/drawing/2014/main" id="{922EFAD3-97B4-4D3E-B932-52125E9AF132}"/>
              </a:ext>
            </a:extLst>
          </p:cNvPr>
          <p:cNvSpPr txBox="1"/>
          <p:nvPr/>
        </p:nvSpPr>
        <p:spPr>
          <a:xfrm>
            <a:off x="13431811" y="2943928"/>
            <a:ext cx="4872742" cy="462498"/>
          </a:xfrm>
          <a:prstGeom prst="rect">
            <a:avLst/>
          </a:prstGeom>
          <a:solidFill>
            <a:srgbClr val="FFFFCC"/>
          </a:solidFill>
        </p:spPr>
        <p:txBody>
          <a:bodyPr vert="horz" wrap="square" lIns="0" tIns="5714" rIns="0" bIns="0" rtlCol="0">
            <a:spAutoFit/>
          </a:bodyPr>
          <a:lstStyle/>
          <a:p>
            <a:pPr marL="166980" defTabSz="502646">
              <a:spcBef>
                <a:spcPts val="45"/>
              </a:spcBef>
            </a:pPr>
            <a:r>
              <a:rPr lang="en-US" sz="2968" dirty="0">
                <a:solidFill>
                  <a:srgbClr val="006600"/>
                </a:solidFill>
                <a:latin typeface="Franklin Gothic Medium" panose="020B0603020102020204" pitchFamily="34" charset="0"/>
                <a:cs typeface="Calibri"/>
              </a:rPr>
              <a:t>THE CIVIL WORKS PROCESS:</a:t>
            </a:r>
            <a:endParaRPr sz="2968" dirty="0">
              <a:solidFill>
                <a:srgbClr val="006600"/>
              </a:solidFill>
              <a:latin typeface="Franklin Gothic Medium" panose="020B0603020102020204" pitchFamily="34" charset="0"/>
              <a:cs typeface="Calibri"/>
            </a:endParaRPr>
          </a:p>
        </p:txBody>
      </p:sp>
      <p:sp>
        <p:nvSpPr>
          <p:cNvPr id="88" name="object 5">
            <a:extLst>
              <a:ext uri="{FF2B5EF4-FFF2-40B4-BE49-F238E27FC236}">
                <a16:creationId xmlns:a16="http://schemas.microsoft.com/office/drawing/2014/main" id="{8B667FC3-C79F-48C5-88C6-791010C3D380}"/>
              </a:ext>
            </a:extLst>
          </p:cNvPr>
          <p:cNvSpPr txBox="1"/>
          <p:nvPr/>
        </p:nvSpPr>
        <p:spPr>
          <a:xfrm>
            <a:off x="4907605" y="2012046"/>
            <a:ext cx="10288892" cy="689289"/>
          </a:xfrm>
          <a:prstGeom prst="rect">
            <a:avLst/>
          </a:prstGeom>
        </p:spPr>
        <p:txBody>
          <a:bodyPr vert="horz" wrap="square" lIns="0" tIns="12063" rIns="0" bIns="0" rtlCol="0">
            <a:spAutoFit/>
          </a:bodyPr>
          <a:lstStyle/>
          <a:p>
            <a:pPr marL="12698" algn="ctr" defTabSz="502646">
              <a:spcBef>
                <a:spcPts val="95"/>
              </a:spcBef>
            </a:pPr>
            <a:r>
              <a:rPr lang="en-US" sz="4400" dirty="0">
                <a:solidFill>
                  <a:srgbClr val="3E3E3E"/>
                </a:solidFill>
                <a:latin typeface="Arial" panose="020B0604020202020204" pitchFamily="34" charset="0"/>
                <a:cs typeface="Arial" panose="020B0604020202020204" pitchFamily="34" charset="0"/>
              </a:rPr>
              <a:t>Process and Timeline</a:t>
            </a:r>
          </a:p>
        </p:txBody>
      </p:sp>
      <p:grpSp>
        <p:nvGrpSpPr>
          <p:cNvPr id="19" name="Group 18">
            <a:extLst>
              <a:ext uri="{FF2B5EF4-FFF2-40B4-BE49-F238E27FC236}">
                <a16:creationId xmlns:a16="http://schemas.microsoft.com/office/drawing/2014/main" id="{85106125-0C55-4314-A371-3067A0E5F1F9}"/>
              </a:ext>
            </a:extLst>
          </p:cNvPr>
          <p:cNvGrpSpPr/>
          <p:nvPr/>
        </p:nvGrpSpPr>
        <p:grpSpPr>
          <a:xfrm>
            <a:off x="13226364" y="3631649"/>
            <a:ext cx="6511183" cy="9714569"/>
            <a:chOff x="24063125" y="6604281"/>
            <a:chExt cx="11845993" cy="17674010"/>
          </a:xfrm>
        </p:grpSpPr>
        <p:sp>
          <p:nvSpPr>
            <p:cNvPr id="98" name="object 28">
              <a:extLst>
                <a:ext uri="{FF2B5EF4-FFF2-40B4-BE49-F238E27FC236}">
                  <a16:creationId xmlns:a16="http://schemas.microsoft.com/office/drawing/2014/main" id="{B2F08E4B-5EF5-4D82-90FB-2E638220E49B}"/>
                </a:ext>
              </a:extLst>
            </p:cNvPr>
            <p:cNvSpPr/>
            <p:nvPr/>
          </p:nvSpPr>
          <p:spPr>
            <a:xfrm>
              <a:off x="24436900" y="6604281"/>
              <a:ext cx="11098442" cy="17674010"/>
            </a:xfrm>
            <a:custGeom>
              <a:avLst/>
              <a:gdLst/>
              <a:ahLst/>
              <a:cxnLst/>
              <a:rect l="l" t="t" r="r" b="b"/>
              <a:pathLst>
                <a:path w="4305934" h="9864090">
                  <a:moveTo>
                    <a:pt x="4305418" y="0"/>
                  </a:moveTo>
                  <a:lnTo>
                    <a:pt x="0" y="0"/>
                  </a:lnTo>
                  <a:lnTo>
                    <a:pt x="0" y="9863573"/>
                  </a:lnTo>
                  <a:lnTo>
                    <a:pt x="4305418" y="9863573"/>
                  </a:lnTo>
                  <a:lnTo>
                    <a:pt x="4305418" y="0"/>
                  </a:lnTo>
                  <a:close/>
                </a:path>
              </a:pathLst>
            </a:custGeom>
            <a:solidFill>
              <a:srgbClr val="FFFFFF"/>
            </a:solidFill>
          </p:spPr>
          <p:txBody>
            <a:bodyPr wrap="square" lIns="0" tIns="0" rIns="0" bIns="0" rtlCol="0"/>
            <a:lstStyle/>
            <a:p>
              <a:pPr defTabSz="502646"/>
              <a:endParaRPr sz="989" dirty="0"/>
            </a:p>
          </p:txBody>
        </p:sp>
        <p:grpSp>
          <p:nvGrpSpPr>
            <p:cNvPr id="18" name="Group 17">
              <a:extLst>
                <a:ext uri="{FF2B5EF4-FFF2-40B4-BE49-F238E27FC236}">
                  <a16:creationId xmlns:a16="http://schemas.microsoft.com/office/drawing/2014/main" id="{4240B682-4382-4072-8906-0112B1D15A10}"/>
                </a:ext>
              </a:extLst>
            </p:cNvPr>
            <p:cNvGrpSpPr/>
            <p:nvPr/>
          </p:nvGrpSpPr>
          <p:grpSpPr>
            <a:xfrm>
              <a:off x="24063125" y="7371962"/>
              <a:ext cx="11845993" cy="16256367"/>
              <a:chOff x="24063125" y="7371962"/>
              <a:chExt cx="11845993" cy="16256367"/>
            </a:xfrm>
          </p:grpSpPr>
          <p:sp>
            <p:nvSpPr>
              <p:cNvPr id="17" name="Arrow: Down 16">
                <a:extLst>
                  <a:ext uri="{FF2B5EF4-FFF2-40B4-BE49-F238E27FC236}">
                    <a16:creationId xmlns:a16="http://schemas.microsoft.com/office/drawing/2014/main" id="{7AEE817F-305A-49A4-8B7A-85C7A80FC89F}"/>
                  </a:ext>
                </a:extLst>
              </p:cNvPr>
              <p:cNvSpPr/>
              <p:nvPr/>
            </p:nvSpPr>
            <p:spPr>
              <a:xfrm>
                <a:off x="28505975" y="8471943"/>
                <a:ext cx="2960293" cy="3668687"/>
              </a:xfrm>
              <a:prstGeom prst="downArrow">
                <a:avLst/>
              </a:prstGeom>
              <a:gradFill>
                <a:gsLst>
                  <a:gs pos="14175">
                    <a:schemeClr val="bg1"/>
                  </a:gs>
                  <a:gs pos="0">
                    <a:schemeClr val="bg1"/>
                  </a:gs>
                  <a:gs pos="34000">
                    <a:schemeClr val="accent6">
                      <a:lumMod val="20000"/>
                      <a:lumOff val="80000"/>
                    </a:schemeClr>
                  </a:gs>
                  <a:gs pos="73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2646"/>
                <a:endParaRPr lang="en-US" sz="989" dirty="0">
                  <a:solidFill>
                    <a:prstClr val="white"/>
                  </a:solidFill>
                  <a:latin typeface="Calibri"/>
                </a:endParaRPr>
              </a:p>
            </p:txBody>
          </p:sp>
          <p:sp>
            <p:nvSpPr>
              <p:cNvPr id="104" name="Arrow: Down 103">
                <a:extLst>
                  <a:ext uri="{FF2B5EF4-FFF2-40B4-BE49-F238E27FC236}">
                    <a16:creationId xmlns:a16="http://schemas.microsoft.com/office/drawing/2014/main" id="{169A0B10-97B4-4D17-8E8E-AEC41D1A9F6E}"/>
                  </a:ext>
                </a:extLst>
              </p:cNvPr>
              <p:cNvSpPr/>
              <p:nvPr/>
            </p:nvSpPr>
            <p:spPr>
              <a:xfrm>
                <a:off x="28505975" y="13708535"/>
                <a:ext cx="2960293" cy="3668687"/>
              </a:xfrm>
              <a:prstGeom prst="downArrow">
                <a:avLst/>
              </a:prstGeom>
              <a:gradFill>
                <a:gsLst>
                  <a:gs pos="14175">
                    <a:schemeClr val="bg1"/>
                  </a:gs>
                  <a:gs pos="0">
                    <a:schemeClr val="bg1"/>
                  </a:gs>
                  <a:gs pos="34000">
                    <a:schemeClr val="accent6">
                      <a:lumMod val="20000"/>
                      <a:lumOff val="80000"/>
                    </a:schemeClr>
                  </a:gs>
                  <a:gs pos="73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2646"/>
                <a:endParaRPr lang="en-US" sz="989" dirty="0">
                  <a:solidFill>
                    <a:prstClr val="white"/>
                  </a:solidFill>
                  <a:latin typeface="Calibri"/>
                </a:endParaRPr>
              </a:p>
            </p:txBody>
          </p:sp>
          <p:sp>
            <p:nvSpPr>
              <p:cNvPr id="105" name="Arrow: Down 104">
                <a:extLst>
                  <a:ext uri="{FF2B5EF4-FFF2-40B4-BE49-F238E27FC236}">
                    <a16:creationId xmlns:a16="http://schemas.microsoft.com/office/drawing/2014/main" id="{4FBBA83E-15A3-45E4-A972-AFEBD9B16831}"/>
                  </a:ext>
                </a:extLst>
              </p:cNvPr>
              <p:cNvSpPr/>
              <p:nvPr/>
            </p:nvSpPr>
            <p:spPr>
              <a:xfrm>
                <a:off x="28505975" y="18945127"/>
                <a:ext cx="2960293" cy="3668687"/>
              </a:xfrm>
              <a:prstGeom prst="downArrow">
                <a:avLst/>
              </a:prstGeom>
              <a:gradFill>
                <a:gsLst>
                  <a:gs pos="14175">
                    <a:schemeClr val="bg1"/>
                  </a:gs>
                  <a:gs pos="0">
                    <a:schemeClr val="bg1"/>
                  </a:gs>
                  <a:gs pos="34000">
                    <a:schemeClr val="accent6">
                      <a:lumMod val="20000"/>
                      <a:lumOff val="80000"/>
                    </a:schemeClr>
                  </a:gs>
                  <a:gs pos="73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2646"/>
                <a:endParaRPr lang="en-US" sz="989" dirty="0">
                  <a:solidFill>
                    <a:prstClr val="white"/>
                  </a:solidFill>
                  <a:latin typeface="Calibri"/>
                </a:endParaRPr>
              </a:p>
            </p:txBody>
          </p:sp>
          <p:sp>
            <p:nvSpPr>
              <p:cNvPr id="6" name="TextBox 5">
                <a:extLst>
                  <a:ext uri="{FF2B5EF4-FFF2-40B4-BE49-F238E27FC236}">
                    <a16:creationId xmlns:a16="http://schemas.microsoft.com/office/drawing/2014/main" id="{101FB0A1-89EC-4746-9838-4F67C395B132}"/>
                  </a:ext>
                </a:extLst>
              </p:cNvPr>
              <p:cNvSpPr txBox="1"/>
              <p:nvPr/>
            </p:nvSpPr>
            <p:spPr>
              <a:xfrm>
                <a:off x="25960889" y="7371962"/>
                <a:ext cx="8050464" cy="1175657"/>
              </a:xfrm>
              <a:prstGeom prst="rect">
                <a:avLst/>
              </a:prstGeom>
              <a:noFill/>
            </p:spPr>
            <p:txBody>
              <a:bodyPr wrap="square" rtlCol="0">
                <a:spAutoFit/>
              </a:bodyPr>
              <a:lstStyle/>
              <a:p>
                <a:pPr defTabSz="502646"/>
                <a:r>
                  <a:rPr lang="en-US" sz="3599" b="1" dirty="0">
                    <a:solidFill>
                      <a:srgbClr val="F79646">
                        <a:lumMod val="75000"/>
                      </a:srgbClr>
                    </a:solidFill>
                    <a:latin typeface="Franklin Gothic Book" panose="020B0503020102020204" pitchFamily="34" charset="0"/>
                  </a:rPr>
                  <a:t>Study Initiation Phase</a:t>
                </a:r>
              </a:p>
            </p:txBody>
          </p:sp>
          <p:sp>
            <p:nvSpPr>
              <p:cNvPr id="8" name="TextBox 7">
                <a:extLst>
                  <a:ext uri="{FF2B5EF4-FFF2-40B4-BE49-F238E27FC236}">
                    <a16:creationId xmlns:a16="http://schemas.microsoft.com/office/drawing/2014/main" id="{204CF51E-9356-43AC-87A8-9127B5432356}"/>
                  </a:ext>
                </a:extLst>
              </p:cNvPr>
              <p:cNvSpPr txBox="1"/>
              <p:nvPr/>
            </p:nvSpPr>
            <p:spPr>
              <a:xfrm>
                <a:off x="24063125" y="17144611"/>
                <a:ext cx="11845993" cy="2183327"/>
              </a:xfrm>
              <a:prstGeom prst="rect">
                <a:avLst/>
              </a:prstGeom>
              <a:noFill/>
            </p:spPr>
            <p:txBody>
              <a:bodyPr wrap="square" rtlCol="0">
                <a:spAutoFit/>
              </a:bodyPr>
              <a:lstStyle/>
              <a:p>
                <a:pPr algn="ctr" defTabSz="502646"/>
                <a:r>
                  <a:rPr lang="en-US" sz="3599" b="1" dirty="0">
                    <a:solidFill>
                      <a:srgbClr val="EEECE1">
                        <a:lumMod val="50000"/>
                      </a:srgbClr>
                    </a:solidFill>
                    <a:latin typeface="Franklin Gothic Book" panose="020B0503020102020204" pitchFamily="34" charset="0"/>
                  </a:rPr>
                  <a:t>Pre-construction, Engineering, and Design (PED) Phase </a:t>
                </a:r>
              </a:p>
            </p:txBody>
          </p:sp>
          <p:sp>
            <p:nvSpPr>
              <p:cNvPr id="10" name="TextBox 9">
                <a:extLst>
                  <a:ext uri="{FF2B5EF4-FFF2-40B4-BE49-F238E27FC236}">
                    <a16:creationId xmlns:a16="http://schemas.microsoft.com/office/drawing/2014/main" id="{EA215FAF-7E81-4B7C-BC3C-C9B6A23C466E}"/>
                  </a:ext>
                </a:extLst>
              </p:cNvPr>
              <p:cNvSpPr txBox="1"/>
              <p:nvPr/>
            </p:nvSpPr>
            <p:spPr>
              <a:xfrm>
                <a:off x="26467688" y="22452672"/>
                <a:ext cx="8412478" cy="1175657"/>
              </a:xfrm>
              <a:prstGeom prst="rect">
                <a:avLst/>
              </a:prstGeom>
              <a:noFill/>
            </p:spPr>
            <p:txBody>
              <a:bodyPr wrap="square" rtlCol="0">
                <a:spAutoFit/>
              </a:bodyPr>
              <a:lstStyle/>
              <a:p>
                <a:pPr defTabSz="502646"/>
                <a:r>
                  <a:rPr lang="en-US" sz="3599" b="1" dirty="0">
                    <a:solidFill>
                      <a:srgbClr val="9BBB59">
                        <a:lumMod val="75000"/>
                      </a:srgbClr>
                    </a:solidFill>
                    <a:latin typeface="Franklin Gothic Book" panose="020B0503020102020204" pitchFamily="34" charset="0"/>
                  </a:rPr>
                  <a:t>Construction Phase</a:t>
                </a:r>
              </a:p>
            </p:txBody>
          </p:sp>
          <p:grpSp>
            <p:nvGrpSpPr>
              <p:cNvPr id="16" name="Group 15">
                <a:extLst>
                  <a:ext uri="{FF2B5EF4-FFF2-40B4-BE49-F238E27FC236}">
                    <a16:creationId xmlns:a16="http://schemas.microsoft.com/office/drawing/2014/main" id="{8D8A7C8B-0814-4F41-B8B0-B13F83C30A1A}"/>
                  </a:ext>
                </a:extLst>
              </p:cNvPr>
              <p:cNvGrpSpPr/>
              <p:nvPr/>
            </p:nvGrpSpPr>
            <p:grpSpPr>
              <a:xfrm>
                <a:off x="26231715" y="12256886"/>
                <a:ext cx="8025345" cy="1331601"/>
                <a:chOff x="25501409" y="13376387"/>
                <a:chExt cx="8025345" cy="1331601"/>
              </a:xfrm>
            </p:grpSpPr>
            <p:sp>
              <p:nvSpPr>
                <p:cNvPr id="82" name="object 74">
                  <a:extLst>
                    <a:ext uri="{FF2B5EF4-FFF2-40B4-BE49-F238E27FC236}">
                      <a16:creationId xmlns:a16="http://schemas.microsoft.com/office/drawing/2014/main" id="{17F0FBFF-5CF7-4D10-976E-9488726942EB}"/>
                    </a:ext>
                  </a:extLst>
                </p:cNvPr>
                <p:cNvSpPr/>
                <p:nvPr/>
              </p:nvSpPr>
              <p:spPr>
                <a:xfrm>
                  <a:off x="25501409" y="13376387"/>
                  <a:ext cx="1317204" cy="1317070"/>
                </a:xfrm>
                <a:custGeom>
                  <a:avLst/>
                  <a:gdLst/>
                  <a:ahLst/>
                  <a:cxnLst/>
                  <a:rect l="l" t="t" r="r" b="b"/>
                  <a:pathLst>
                    <a:path w="1047750" h="996315">
                      <a:moveTo>
                        <a:pt x="523823" y="0"/>
                      </a:moveTo>
                      <a:lnTo>
                        <a:pt x="401593" y="380721"/>
                      </a:lnTo>
                      <a:lnTo>
                        <a:pt x="0" y="380721"/>
                      </a:lnTo>
                      <a:lnTo>
                        <a:pt x="325923" y="617921"/>
                      </a:lnTo>
                      <a:lnTo>
                        <a:pt x="203693" y="995711"/>
                      </a:lnTo>
                      <a:lnTo>
                        <a:pt x="523823" y="764304"/>
                      </a:lnTo>
                      <a:lnTo>
                        <a:pt x="843883" y="995711"/>
                      </a:lnTo>
                      <a:lnTo>
                        <a:pt x="721653" y="617921"/>
                      </a:lnTo>
                      <a:lnTo>
                        <a:pt x="1047577" y="380721"/>
                      </a:lnTo>
                      <a:lnTo>
                        <a:pt x="645983" y="380721"/>
                      </a:lnTo>
                      <a:lnTo>
                        <a:pt x="523823" y="0"/>
                      </a:lnTo>
                      <a:close/>
                    </a:path>
                  </a:pathLst>
                </a:custGeom>
                <a:solidFill>
                  <a:schemeClr val="accent2">
                    <a:lumMod val="40000"/>
                    <a:lumOff val="60000"/>
                  </a:schemeClr>
                </a:solidFill>
              </p:spPr>
              <p:txBody>
                <a:bodyPr wrap="square" lIns="0" tIns="0" rIns="0" bIns="0" rtlCol="0"/>
                <a:lstStyle/>
                <a:p>
                  <a:pPr defTabSz="502646"/>
                  <a:endParaRPr sz="989" dirty="0"/>
                </a:p>
              </p:txBody>
            </p:sp>
            <p:sp>
              <p:nvSpPr>
                <p:cNvPr id="7" name="TextBox 6">
                  <a:extLst>
                    <a:ext uri="{FF2B5EF4-FFF2-40B4-BE49-F238E27FC236}">
                      <a16:creationId xmlns:a16="http://schemas.microsoft.com/office/drawing/2014/main" id="{B835A296-8A12-4F9C-862D-59B6C6CEFD24}"/>
                    </a:ext>
                  </a:extLst>
                </p:cNvPr>
                <p:cNvSpPr txBox="1"/>
                <p:nvPr/>
              </p:nvSpPr>
              <p:spPr>
                <a:xfrm>
                  <a:off x="27095046" y="13532331"/>
                  <a:ext cx="6431708" cy="1175657"/>
                </a:xfrm>
                <a:prstGeom prst="rect">
                  <a:avLst/>
                </a:prstGeom>
                <a:noFill/>
              </p:spPr>
              <p:txBody>
                <a:bodyPr wrap="square" rtlCol="0">
                  <a:spAutoFit/>
                </a:bodyPr>
                <a:lstStyle/>
                <a:p>
                  <a:pPr defTabSz="502646"/>
                  <a:r>
                    <a:rPr lang="en-US" sz="3599" b="1" dirty="0">
                      <a:solidFill>
                        <a:srgbClr val="00B0F0"/>
                      </a:solidFill>
                      <a:latin typeface="Franklin Gothic Book" panose="020B0503020102020204" pitchFamily="34" charset="0"/>
                    </a:rPr>
                    <a:t>Feasibility Phase </a:t>
                  </a:r>
                </a:p>
              </p:txBody>
            </p:sp>
            <p:sp>
              <p:nvSpPr>
                <p:cNvPr id="77" name="object 83">
                  <a:extLst>
                    <a:ext uri="{FF2B5EF4-FFF2-40B4-BE49-F238E27FC236}">
                      <a16:creationId xmlns:a16="http://schemas.microsoft.com/office/drawing/2014/main" id="{B5A413EA-891E-437E-AAB5-DA64F4F4F139}"/>
                    </a:ext>
                  </a:extLst>
                </p:cNvPr>
                <p:cNvSpPr txBox="1"/>
                <p:nvPr/>
              </p:nvSpPr>
              <p:spPr>
                <a:xfrm>
                  <a:off x="25592515" y="13657115"/>
                  <a:ext cx="1143480" cy="822406"/>
                </a:xfrm>
                <a:prstGeom prst="rect">
                  <a:avLst/>
                </a:prstGeom>
              </p:spPr>
              <p:txBody>
                <a:bodyPr vert="horz" wrap="square" lIns="0" tIns="41266" rIns="0" bIns="0" rtlCol="0">
                  <a:spAutoFit/>
                </a:bodyPr>
                <a:lstStyle/>
                <a:p>
                  <a:pPr marL="116821" marR="5079" indent="-104759" defTabSz="502646">
                    <a:lnSpc>
                      <a:spcPts val="1639"/>
                    </a:lnSpc>
                    <a:spcBef>
                      <a:spcPts val="325"/>
                    </a:spcBef>
                  </a:pPr>
                  <a:r>
                    <a:rPr sz="1500" dirty="0">
                      <a:latin typeface="Franklin Gothic Medium"/>
                      <a:cs typeface="Franklin Gothic Medium"/>
                    </a:rPr>
                    <a:t>We</a:t>
                  </a:r>
                  <a:r>
                    <a:rPr sz="1500" spc="5" dirty="0">
                      <a:latin typeface="Franklin Gothic Medium"/>
                      <a:cs typeface="Franklin Gothic Medium"/>
                    </a:rPr>
                    <a:t> </a:t>
                  </a:r>
                  <a:r>
                    <a:rPr sz="1500" spc="-25" dirty="0">
                      <a:latin typeface="Franklin Gothic Medium"/>
                      <a:cs typeface="Franklin Gothic Medium"/>
                    </a:rPr>
                    <a:t>Are </a:t>
                  </a:r>
                  <a:r>
                    <a:rPr sz="1500" spc="-20" dirty="0">
                      <a:latin typeface="Franklin Gothic Medium"/>
                      <a:cs typeface="Franklin Gothic Medium"/>
                    </a:rPr>
                    <a:t>Here</a:t>
                  </a:r>
                  <a:endParaRPr sz="1500" dirty="0">
                    <a:latin typeface="Franklin Gothic Medium"/>
                    <a:cs typeface="Franklin Gothic Medium"/>
                  </a:endParaRPr>
                </a:p>
              </p:txBody>
            </p:sp>
          </p:grpSp>
        </p:grpSp>
      </p:grpSp>
      <p:graphicFrame>
        <p:nvGraphicFramePr>
          <p:cNvPr id="5" name="Table 4">
            <a:extLst>
              <a:ext uri="{FF2B5EF4-FFF2-40B4-BE49-F238E27FC236}">
                <a16:creationId xmlns:a16="http://schemas.microsoft.com/office/drawing/2014/main" id="{26CB839A-4182-4BC0-6E32-996BBE73AAD6}"/>
              </a:ext>
            </a:extLst>
          </p:cNvPr>
          <p:cNvGraphicFramePr>
            <a:graphicFrameLocks noGrp="1"/>
          </p:cNvGraphicFramePr>
          <p:nvPr>
            <p:extLst>
              <p:ext uri="{D42A27DB-BD31-4B8C-83A1-F6EECF244321}">
                <p14:modId xmlns:p14="http://schemas.microsoft.com/office/powerpoint/2010/main" val="1382180969"/>
              </p:ext>
            </p:extLst>
          </p:nvPr>
        </p:nvGraphicFramePr>
        <p:xfrm>
          <a:off x="4587448" y="10677688"/>
          <a:ext cx="8668074" cy="3713359"/>
        </p:xfrm>
        <a:graphic>
          <a:graphicData uri="http://schemas.openxmlformats.org/drawingml/2006/table">
            <a:tbl>
              <a:tblPr firstRow="1" firstCol="1" bandRow="1"/>
              <a:tblGrid>
                <a:gridCol w="6087889">
                  <a:extLst>
                    <a:ext uri="{9D8B030D-6E8A-4147-A177-3AD203B41FA5}">
                      <a16:colId xmlns:a16="http://schemas.microsoft.com/office/drawing/2014/main" val="3418315992"/>
                    </a:ext>
                  </a:extLst>
                </a:gridCol>
                <a:gridCol w="2580185">
                  <a:extLst>
                    <a:ext uri="{9D8B030D-6E8A-4147-A177-3AD203B41FA5}">
                      <a16:colId xmlns:a16="http://schemas.microsoft.com/office/drawing/2014/main" val="3779817548"/>
                    </a:ext>
                  </a:extLst>
                </a:gridCol>
              </a:tblGrid>
              <a:tr h="285643">
                <a:tc>
                  <a:txBody>
                    <a:bodyPr/>
                    <a:lstStyle/>
                    <a:p>
                      <a:pPr marL="0" marR="0" algn="ctr">
                        <a:spcBef>
                          <a:spcPts val="0"/>
                        </a:spcBef>
                        <a:spcAft>
                          <a:spcPts val="0"/>
                        </a:spcAft>
                      </a:pPr>
                      <a:r>
                        <a:rPr lang="en-US" sz="1800" b="1">
                          <a:solidFill>
                            <a:srgbClr val="000000"/>
                          </a:solidFill>
                          <a:effectLst/>
                          <a:latin typeface="Arial"/>
                          <a:ea typeface="Arial" panose="020B0604020202020204" pitchFamily="34" charset="0"/>
                          <a:cs typeface="Arial"/>
                        </a:rPr>
                        <a:t>Milestone</a:t>
                      </a:r>
                      <a:endParaRPr lang="en-US" sz="1800">
                        <a:effectLst/>
                        <a:latin typeface="Arial"/>
                        <a:ea typeface="Times New Roman" panose="02020603050405020304" pitchFamily="18" charset="0"/>
                        <a:cs typeface="Arial"/>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solidFill>
                            <a:srgbClr val="000000"/>
                          </a:solidFill>
                          <a:effectLst/>
                          <a:latin typeface="Arial"/>
                          <a:ea typeface="Arial" panose="020B0604020202020204" pitchFamily="34" charset="0"/>
                          <a:cs typeface="Arial"/>
                        </a:rPr>
                        <a:t>Date</a:t>
                      </a:r>
                      <a:endParaRPr lang="en-US" sz="1800">
                        <a:effectLst/>
                        <a:latin typeface="Arial"/>
                        <a:ea typeface="Times New Roman" panose="02020603050405020304" pitchFamily="18" charset="0"/>
                        <a:cs typeface="Arial"/>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898375"/>
                  </a:ext>
                </a:extLst>
              </a:tr>
              <a:tr h="571286">
                <a:tc>
                  <a:txBody>
                    <a:bodyPr/>
                    <a:lstStyle/>
                    <a:p>
                      <a:pPr marL="0" marR="0">
                        <a:spcBef>
                          <a:spcPts val="0"/>
                        </a:spcBef>
                        <a:spcAft>
                          <a:spcPts val="0"/>
                        </a:spcAft>
                      </a:pPr>
                      <a:r>
                        <a:rPr lang="en-US" sz="1800" dirty="0">
                          <a:solidFill>
                            <a:srgbClr val="000000"/>
                          </a:solidFill>
                          <a:effectLst/>
                          <a:latin typeface="Arial"/>
                          <a:ea typeface="Arial" panose="020B0604020202020204" pitchFamily="34" charset="0"/>
                          <a:cs typeface="Arial"/>
                        </a:rPr>
                        <a:t>Signing of Feasibility Cost Share Agreement (CW130)</a:t>
                      </a:r>
                      <a:endParaRPr lang="en-US" sz="1800" dirty="0">
                        <a:effectLst/>
                        <a:latin typeface="Arial"/>
                        <a:ea typeface="Times New Roman" panose="02020603050405020304" pitchFamily="18" charset="0"/>
                        <a:cs typeface="Arial"/>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effectLst/>
                          <a:latin typeface="Arial"/>
                          <a:ea typeface="Times New Roman" panose="02020603050405020304" pitchFamily="18" charset="0"/>
                          <a:cs typeface="Times New Roman"/>
                        </a:rPr>
                        <a:t>18 OCT 22</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433627"/>
                  </a:ext>
                </a:extLst>
              </a:tr>
              <a:tr h="285643">
                <a:tc>
                  <a:txBody>
                    <a:bodyPr/>
                    <a:lstStyle/>
                    <a:p>
                      <a:pPr marL="0" marR="0">
                        <a:spcBef>
                          <a:spcPts val="0"/>
                        </a:spcBef>
                        <a:spcAft>
                          <a:spcPts val="0"/>
                        </a:spcAft>
                      </a:pPr>
                      <a:r>
                        <a:rPr lang="en-US" sz="1800" dirty="0">
                          <a:solidFill>
                            <a:srgbClr val="000000"/>
                          </a:solidFill>
                          <a:effectLst/>
                          <a:latin typeface="Arial"/>
                          <a:ea typeface="Arial" panose="020B0604020202020204" pitchFamily="34" charset="0"/>
                          <a:cs typeface="Arial"/>
                        </a:rPr>
                        <a:t>Alternatives Milestone (CW261)</a:t>
                      </a:r>
                      <a:endParaRPr lang="en-US" sz="1800" dirty="0">
                        <a:effectLst/>
                        <a:latin typeface="Arial"/>
                        <a:ea typeface="Times New Roman" panose="02020603050405020304" pitchFamily="18" charset="0"/>
                        <a:cs typeface="Arial"/>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8 FEB 23</a:t>
                      </a: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6156590"/>
                  </a:ext>
                </a:extLst>
              </a:tr>
              <a:tr h="571286">
                <a:tc>
                  <a:txBody>
                    <a:bodyPr/>
                    <a:lstStyle/>
                    <a:p>
                      <a:pPr marL="0" marR="0">
                        <a:spcBef>
                          <a:spcPts val="0"/>
                        </a:spcBef>
                        <a:spcAft>
                          <a:spcPts val="0"/>
                        </a:spcAft>
                      </a:pPr>
                      <a:r>
                        <a:rPr lang="en-US" sz="1800">
                          <a:solidFill>
                            <a:srgbClr val="000000"/>
                          </a:solidFill>
                          <a:effectLst/>
                          <a:latin typeface="Arial"/>
                          <a:ea typeface="Arial" panose="020B0604020202020204" pitchFamily="34" charset="0"/>
                          <a:cs typeface="Arial"/>
                        </a:rPr>
                        <a:t>Tentatively Selected Plan Milestone (CW262)</a:t>
                      </a:r>
                      <a:endParaRPr lang="en-US" sz="1800">
                        <a:effectLst/>
                        <a:latin typeface="Arial"/>
                        <a:ea typeface="Times New Roman" panose="02020603050405020304" pitchFamily="18" charset="0"/>
                        <a:cs typeface="Arial"/>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8 FEB 24</a:t>
                      </a: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367703"/>
                  </a:ext>
                </a:extLst>
              </a:tr>
              <a:tr h="571286">
                <a:tc>
                  <a:txBody>
                    <a:bodyPr/>
                    <a:lstStyle/>
                    <a:p>
                      <a:pPr marL="0" marR="0">
                        <a:spcBef>
                          <a:spcPts val="0"/>
                        </a:spcBef>
                        <a:spcAft>
                          <a:spcPts val="0"/>
                        </a:spcAft>
                      </a:pPr>
                      <a:r>
                        <a:rPr lang="en-US" sz="1800">
                          <a:solidFill>
                            <a:srgbClr val="000000"/>
                          </a:solidFill>
                          <a:effectLst/>
                          <a:latin typeface="Arial"/>
                          <a:ea typeface="Arial" panose="020B0604020202020204" pitchFamily="34" charset="0"/>
                          <a:cs typeface="Arial"/>
                        </a:rPr>
                        <a:t>Draft Report Submittal to HQ (CW150)</a:t>
                      </a:r>
                      <a:endParaRPr lang="en-US" sz="1800">
                        <a:effectLst/>
                        <a:latin typeface="Arial"/>
                        <a:ea typeface="Times New Roman" panose="02020603050405020304" pitchFamily="18" charset="0"/>
                        <a:cs typeface="Arial"/>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10 APR 24</a:t>
                      </a: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048179"/>
                  </a:ext>
                </a:extLst>
              </a:tr>
              <a:tr h="285643">
                <a:tc>
                  <a:txBody>
                    <a:bodyPr/>
                    <a:lstStyle/>
                    <a:p>
                      <a:pPr marL="0" marR="0">
                        <a:spcBef>
                          <a:spcPts val="0"/>
                        </a:spcBef>
                        <a:spcAft>
                          <a:spcPts val="0"/>
                        </a:spcAft>
                      </a:pPr>
                      <a:r>
                        <a:rPr lang="en-US" sz="1800">
                          <a:solidFill>
                            <a:srgbClr val="000000"/>
                          </a:solidFill>
                          <a:effectLst/>
                          <a:latin typeface="Arial"/>
                          <a:ea typeface="Arial" panose="020B0604020202020204" pitchFamily="34" charset="0"/>
                          <a:cs typeface="Arial"/>
                        </a:rPr>
                        <a:t>Public Release of Draft (CW250)</a:t>
                      </a:r>
                      <a:endParaRPr lang="en-US" sz="1800">
                        <a:effectLst/>
                        <a:latin typeface="Arial"/>
                        <a:ea typeface="Times New Roman" panose="02020603050405020304" pitchFamily="18" charset="0"/>
                        <a:cs typeface="Arial"/>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10 APR 24</a:t>
                      </a: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2514854"/>
                  </a:ext>
                </a:extLst>
              </a:tr>
              <a:tr h="285643">
                <a:tc>
                  <a:txBody>
                    <a:bodyPr/>
                    <a:lstStyle/>
                    <a:p>
                      <a:pPr marL="0" marR="0">
                        <a:spcBef>
                          <a:spcPts val="0"/>
                        </a:spcBef>
                        <a:spcAft>
                          <a:spcPts val="0"/>
                        </a:spcAft>
                      </a:pPr>
                      <a:r>
                        <a:rPr lang="en-US" sz="1800">
                          <a:solidFill>
                            <a:srgbClr val="000000"/>
                          </a:solidFill>
                          <a:effectLst/>
                          <a:latin typeface="Arial"/>
                          <a:ea typeface="Arial" panose="020B0604020202020204" pitchFamily="34" charset="0"/>
                          <a:cs typeface="Arial"/>
                        </a:rPr>
                        <a:t>Agency Decision Milestone (CW263)</a:t>
                      </a:r>
                      <a:endParaRPr lang="en-US" sz="1800">
                        <a:effectLst/>
                        <a:latin typeface="Arial"/>
                        <a:ea typeface="Times New Roman" panose="02020603050405020304" pitchFamily="18" charset="0"/>
                        <a:cs typeface="Arial"/>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Times New Roman" panose="02020603050405020304" pitchFamily="18" charset="0"/>
                        </a:rPr>
                        <a:t>18 FEB 25</a:t>
                      </a: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97424"/>
                  </a:ext>
                </a:extLst>
              </a:tr>
              <a:tr h="571286">
                <a:tc>
                  <a:txBody>
                    <a:bodyPr/>
                    <a:lstStyle/>
                    <a:p>
                      <a:pPr marL="0" marR="0">
                        <a:spcBef>
                          <a:spcPts val="0"/>
                        </a:spcBef>
                        <a:spcAft>
                          <a:spcPts val="0"/>
                        </a:spcAft>
                      </a:pPr>
                      <a:r>
                        <a:rPr lang="en-US" sz="1800">
                          <a:solidFill>
                            <a:srgbClr val="000000"/>
                          </a:solidFill>
                          <a:effectLst/>
                          <a:latin typeface="Arial"/>
                          <a:ea typeface="Arial" panose="020B0604020202020204" pitchFamily="34" charset="0"/>
                          <a:cs typeface="Arial"/>
                        </a:rPr>
                        <a:t>Submit Final Report Package to Vertical Team (CW160)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18 AUG 25</a:t>
                      </a: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883939"/>
                  </a:ext>
                </a:extLst>
              </a:tr>
              <a:tr h="285643">
                <a:tc>
                  <a:txBody>
                    <a:bodyPr/>
                    <a:lstStyle/>
                    <a:p>
                      <a:pPr marL="0" marR="0">
                        <a:spcBef>
                          <a:spcPts val="0"/>
                        </a:spcBef>
                        <a:spcAft>
                          <a:spcPts val="0"/>
                        </a:spcAft>
                      </a:pPr>
                      <a:r>
                        <a:rPr lang="en-US" sz="1800">
                          <a:solidFill>
                            <a:srgbClr val="000000"/>
                          </a:solidFill>
                          <a:effectLst/>
                          <a:latin typeface="Arial"/>
                          <a:ea typeface="Arial" panose="020B0604020202020204" pitchFamily="34" charset="0"/>
                          <a:cs typeface="Arial"/>
                        </a:rPr>
                        <a:t>Signed Chief’s Report (CW270)</a:t>
                      </a:r>
                      <a:endParaRPr lang="en-US" sz="1800">
                        <a:effectLst/>
                        <a:latin typeface="Arial"/>
                        <a:ea typeface="Times New Roman" panose="02020603050405020304" pitchFamily="18" charset="0"/>
                        <a:cs typeface="Arial"/>
                      </a:endParaRP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18 FEB 26</a:t>
                      </a:r>
                    </a:p>
                  </a:txBody>
                  <a:tcPr marL="113086" marR="1130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7904282"/>
                  </a:ext>
                </a:extLst>
              </a:tr>
            </a:tbl>
          </a:graphicData>
        </a:graphic>
      </p:graphicFrame>
      <p:pic>
        <p:nvPicPr>
          <p:cNvPr id="2" name="Picture 1">
            <a:extLst>
              <a:ext uri="{FF2B5EF4-FFF2-40B4-BE49-F238E27FC236}">
                <a16:creationId xmlns:a16="http://schemas.microsoft.com/office/drawing/2014/main" id="{FAA85B90-9B84-5BE8-07AB-B0C3D8E7BD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6401" y="13814193"/>
            <a:ext cx="2501690" cy="83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280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65B287-FDFF-B5C1-B27C-D737E6126AA3}"/>
              </a:ext>
            </a:extLst>
          </p:cNvPr>
          <p:cNvSpPr>
            <a:spLocks noGrp="1"/>
          </p:cNvSpPr>
          <p:nvPr>
            <p:ph type="sldNum" sz="quarter" idx="7"/>
          </p:nvPr>
        </p:nvSpPr>
        <p:spPr/>
        <p:txBody>
          <a:bodyPr/>
          <a:lstStyle/>
          <a:p>
            <a:fld id="{B6F15528-21DE-4FAA-801E-634DDDAF4B2B}" type="slidenum">
              <a:rPr lang="en-US" smtClean="0"/>
              <a:t>3</a:t>
            </a:fld>
            <a:endParaRPr lang="en-US" dirty="0"/>
          </a:p>
        </p:txBody>
      </p:sp>
      <p:pic>
        <p:nvPicPr>
          <p:cNvPr id="4" name="Picture 3">
            <a:extLst>
              <a:ext uri="{FF2B5EF4-FFF2-40B4-BE49-F238E27FC236}">
                <a16:creationId xmlns:a16="http://schemas.microsoft.com/office/drawing/2014/main" id="{5945A016-63A0-EE3C-73CC-41E0CD625B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6401" y="13814193"/>
            <a:ext cx="2501690" cy="83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E1032859-51A5-4852-E7A5-48927C8488E9}"/>
              </a:ext>
            </a:extLst>
          </p:cNvPr>
          <p:cNvSpPr txBox="1"/>
          <p:nvPr/>
        </p:nvSpPr>
        <p:spPr>
          <a:xfrm>
            <a:off x="4907605" y="2012046"/>
            <a:ext cx="10288892" cy="689289"/>
          </a:xfrm>
          <a:prstGeom prst="rect">
            <a:avLst/>
          </a:prstGeom>
        </p:spPr>
        <p:txBody>
          <a:bodyPr vert="horz" wrap="square" lIns="0" tIns="12063" rIns="0" bIns="0" rtlCol="0">
            <a:spAutoFit/>
          </a:bodyPr>
          <a:lstStyle/>
          <a:p>
            <a:pPr marL="12698" algn="ctr" defTabSz="502646">
              <a:spcBef>
                <a:spcPts val="95"/>
              </a:spcBef>
            </a:pPr>
            <a:r>
              <a:rPr lang="en-US" sz="4400" dirty="0">
                <a:solidFill>
                  <a:srgbClr val="3E3E3E"/>
                </a:solidFill>
                <a:latin typeface="Arial" panose="020B0604020202020204" pitchFamily="34" charset="0"/>
                <a:cs typeface="Arial" panose="020B0604020202020204" pitchFamily="34" charset="0"/>
              </a:rPr>
              <a:t>Environmental Justice Outreach</a:t>
            </a:r>
          </a:p>
        </p:txBody>
      </p:sp>
      <p:pic>
        <p:nvPicPr>
          <p:cNvPr id="6" name="Picture 3" descr="2022-10-21 16_20_09-SVI2018Documentation_01192022_1.pdf - Adobe Acrobat Pro DC (32-bit).png">
            <a:extLst>
              <a:ext uri="{FF2B5EF4-FFF2-40B4-BE49-F238E27FC236}">
                <a16:creationId xmlns:a16="http://schemas.microsoft.com/office/drawing/2014/main" id="{6925EF53-9F15-069C-4138-F74499E15CE2}"/>
              </a:ext>
            </a:extLst>
          </p:cNvPr>
          <p:cNvPicPr>
            <a:picLocks noChangeAspect="1"/>
          </p:cNvPicPr>
          <p:nvPr/>
        </p:nvPicPr>
        <p:blipFill>
          <a:blip r:embed="rId4"/>
          <a:stretch>
            <a:fillRect/>
          </a:stretch>
        </p:blipFill>
        <p:spPr>
          <a:xfrm>
            <a:off x="4435907" y="7550511"/>
            <a:ext cx="7331156" cy="6052542"/>
          </a:xfrm>
          <a:prstGeom prst="rect">
            <a:avLst/>
          </a:prstGeom>
        </p:spPr>
      </p:pic>
      <p:sp>
        <p:nvSpPr>
          <p:cNvPr id="13" name="TextBox 12">
            <a:extLst>
              <a:ext uri="{FF2B5EF4-FFF2-40B4-BE49-F238E27FC236}">
                <a16:creationId xmlns:a16="http://schemas.microsoft.com/office/drawing/2014/main" id="{F93C841D-2D77-1AD8-16FF-47F710438169}"/>
              </a:ext>
            </a:extLst>
          </p:cNvPr>
          <p:cNvSpPr txBox="1"/>
          <p:nvPr/>
        </p:nvSpPr>
        <p:spPr>
          <a:xfrm>
            <a:off x="1780007" y="2963760"/>
            <a:ext cx="17373880" cy="4031873"/>
          </a:xfrm>
          <a:prstGeom prst="rect">
            <a:avLst/>
          </a:prstGeom>
          <a:noFill/>
        </p:spPr>
        <p:txBody>
          <a:bodyPr wrap="square" lIns="91440" tIns="45720" rIns="91440" bIns="45720" anchor="t">
            <a:spAutoFit/>
          </a:bodyPr>
          <a:lstStyle/>
          <a:p>
            <a:pPr marL="457200" indent="-457200">
              <a:buFont typeface="Calibri"/>
              <a:buChar char="-"/>
            </a:pPr>
            <a:r>
              <a:rPr lang="en-US" sz="3200" dirty="0">
                <a:latin typeface="Arial"/>
                <a:cs typeface="Arial"/>
              </a:rPr>
              <a:t>Environmental Justice is the fair treatment and meaningful involvement of all people regardless of race, color, national origin or income regarding project planning and proposed construction. </a:t>
            </a:r>
            <a:endParaRPr lang="en-US" sz="3200" dirty="0">
              <a:latin typeface="Arial" panose="020B0604020202020204" pitchFamily="34" charset="0"/>
              <a:cs typeface="Arial" panose="020B0604020202020204" pitchFamily="34" charset="0"/>
            </a:endParaRPr>
          </a:p>
          <a:p>
            <a:pPr marL="457200" indent="-457200">
              <a:buFont typeface="Calibri"/>
              <a:buChar char="-"/>
            </a:pPr>
            <a:r>
              <a:rPr lang="en-US" sz="3200" dirty="0">
                <a:latin typeface="Arial"/>
                <a:cs typeface="Arial"/>
              </a:rPr>
              <a:t>No group should bear a disproportionate burden of environmental harms and risks.</a:t>
            </a:r>
          </a:p>
          <a:p>
            <a:pPr marL="457200" indent="-457200">
              <a:buFont typeface="Calibri"/>
              <a:buChar char="-"/>
            </a:pPr>
            <a:r>
              <a:rPr lang="en-US" sz="3200" dirty="0">
                <a:latin typeface="Arial"/>
                <a:cs typeface="Arial"/>
              </a:rPr>
              <a:t>The US Army Corps of Engineers considers Environmental Justice in all phases of project planning and decision-making – </a:t>
            </a:r>
            <a:r>
              <a:rPr lang="en-US" sz="3200" b="1" dirty="0">
                <a:latin typeface="Arial"/>
                <a:cs typeface="Arial"/>
              </a:rPr>
              <a:t>everyone in the project area will be treated equally and have opportunities to have your voice heard.</a:t>
            </a:r>
            <a:endParaRPr lang="en-US" b="1"/>
          </a:p>
          <a:p>
            <a:endParaRPr lang="en-US" sz="3200" dirty="0">
              <a:latin typeface="Arial"/>
              <a:cs typeface="Arial"/>
            </a:endParaRPr>
          </a:p>
        </p:txBody>
      </p:sp>
      <p:sp>
        <p:nvSpPr>
          <p:cNvPr id="16" name="object 17">
            <a:extLst>
              <a:ext uri="{FF2B5EF4-FFF2-40B4-BE49-F238E27FC236}">
                <a16:creationId xmlns:a16="http://schemas.microsoft.com/office/drawing/2014/main" id="{83D83EBB-88DE-639B-020C-DC2B8102DD40}"/>
              </a:ext>
            </a:extLst>
          </p:cNvPr>
          <p:cNvSpPr txBox="1"/>
          <p:nvPr/>
        </p:nvSpPr>
        <p:spPr>
          <a:xfrm>
            <a:off x="2723055" y="5219051"/>
            <a:ext cx="15006918" cy="505905"/>
          </a:xfrm>
          <a:prstGeom prst="rect">
            <a:avLst/>
          </a:prstGeom>
        </p:spPr>
        <p:txBody>
          <a:bodyPr vert="horz" wrap="square" lIns="0" tIns="13332" rIns="0" bIns="0" rtlCol="0" anchor="t">
            <a:spAutoFit/>
          </a:bodyPr>
          <a:lstStyle/>
          <a:p>
            <a:endParaRPr sz="3200" dirty="0">
              <a:latin typeface="Arial"/>
              <a:ea typeface="ＭＳ Ｐゴシック"/>
              <a:cs typeface="Arial"/>
            </a:endParaRPr>
          </a:p>
        </p:txBody>
      </p:sp>
      <p:sp>
        <p:nvSpPr>
          <p:cNvPr id="17" name="Title 1">
            <a:extLst>
              <a:ext uri="{FF2B5EF4-FFF2-40B4-BE49-F238E27FC236}">
                <a16:creationId xmlns:a16="http://schemas.microsoft.com/office/drawing/2014/main" id="{1CB4F4AE-EAF4-5C18-ECED-174F7FA8A8E4}"/>
              </a:ext>
            </a:extLst>
          </p:cNvPr>
          <p:cNvSpPr txBox="1">
            <a:spLocks/>
          </p:cNvSpPr>
          <p:nvPr/>
        </p:nvSpPr>
        <p:spPr>
          <a:xfrm>
            <a:off x="3005049" y="6805698"/>
            <a:ext cx="10177353" cy="1342892"/>
          </a:xfrm>
        </p:spPr>
        <p:txBody>
          <a:bodyPr/>
          <a:lstStyle>
            <a:lvl1pPr>
              <a:defRPr>
                <a:latin typeface="+mj-lt"/>
                <a:ea typeface="+mj-ea"/>
                <a:cs typeface="+mj-cs"/>
              </a:defRPr>
            </a:lvl1pPr>
          </a:lstStyle>
          <a:p>
            <a:r>
              <a:rPr lang="en-US" sz="4400" dirty="0">
                <a:latin typeface="Arial" panose="020B0604020202020204" pitchFamily="34" charset="0"/>
                <a:cs typeface="Arial" panose="020B0604020202020204" pitchFamily="34" charset="0"/>
              </a:rPr>
              <a:t>Environmental Justice Considerations</a:t>
            </a:r>
          </a:p>
        </p:txBody>
      </p:sp>
      <p:sp>
        <p:nvSpPr>
          <p:cNvPr id="18" name="TextBox 17">
            <a:extLst>
              <a:ext uri="{FF2B5EF4-FFF2-40B4-BE49-F238E27FC236}">
                <a16:creationId xmlns:a16="http://schemas.microsoft.com/office/drawing/2014/main" id="{F14E0E83-AC3E-056E-43D7-4C3700AC8197}"/>
              </a:ext>
            </a:extLst>
          </p:cNvPr>
          <p:cNvSpPr txBox="1"/>
          <p:nvPr/>
        </p:nvSpPr>
        <p:spPr>
          <a:xfrm rot="2234411">
            <a:off x="12583582" y="9412219"/>
            <a:ext cx="7578624" cy="584775"/>
          </a:xfrm>
          <a:prstGeom prst="rect">
            <a:avLst/>
          </a:prstGeom>
          <a:noFill/>
          <a:ln w="50800">
            <a:solidFill>
              <a:schemeClr val="accent1"/>
            </a:solidFill>
          </a:ln>
        </p:spPr>
        <p:txBody>
          <a:bodyPr wrap="square" lIns="91440" tIns="45720" rIns="91440" bIns="45720" rtlCol="0" anchor="t">
            <a:spAutoFit/>
          </a:bodyPr>
          <a:lstStyle/>
          <a:p>
            <a:r>
              <a:rPr lang="en-US" sz="3200" dirty="0">
                <a:solidFill>
                  <a:srgbClr val="00B050"/>
                </a:solidFill>
                <a:latin typeface="Arial"/>
                <a:cs typeface="Arial"/>
              </a:rPr>
              <a:t>Thank you all for coming to this meeting!</a:t>
            </a:r>
          </a:p>
        </p:txBody>
      </p:sp>
    </p:spTree>
    <p:extLst>
      <p:ext uri="{BB962C8B-B14F-4D97-AF65-F5344CB8AC3E}">
        <p14:creationId xmlns:p14="http://schemas.microsoft.com/office/powerpoint/2010/main" val="369107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14998029" y="2435738"/>
            <a:ext cx="4134381" cy="607859"/>
          </a:xfrm>
          <a:prstGeom prst="rect">
            <a:avLst/>
          </a:prstGeom>
          <a:solidFill>
            <a:schemeClr val="accent2">
              <a:lumMod val="75000"/>
            </a:schemeClr>
          </a:solidFill>
        </p:spPr>
        <p:txBody>
          <a:bodyPr vert="horz" wrap="square" lIns="0" tIns="0" rIns="0" bIns="0" rtlCol="0">
            <a:spAutoFit/>
          </a:bodyPr>
          <a:lstStyle/>
          <a:p>
            <a:pPr algn="ctr" defTabSz="502646">
              <a:spcBef>
                <a:spcPts val="1600"/>
              </a:spcBef>
            </a:pPr>
            <a:r>
              <a:rPr sz="3950" b="1"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CONS</a:t>
            </a:r>
            <a:r>
              <a:rPr lang="en-US" sz="3950" b="1"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TRAINT</a:t>
            </a:r>
            <a:r>
              <a:rPr sz="3950" b="1"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S</a:t>
            </a:r>
            <a:endParaRPr sz="3950" dirty="0">
              <a:solidFill>
                <a:srgbClr val="FAEF9E"/>
              </a:solidFill>
              <a:effectLst>
                <a:outerShdw blurRad="50800" dist="38100" dir="2700000" algn="tl" rotWithShape="0">
                  <a:prstClr val="black">
                    <a:alpha val="40000"/>
                  </a:prstClr>
                </a:outerShdw>
              </a:effectLst>
              <a:latin typeface="Franklin Gothic Demi Cond"/>
              <a:cs typeface="Franklin Gothic Demi Cond"/>
            </a:endParaRPr>
          </a:p>
        </p:txBody>
      </p:sp>
      <p:sp>
        <p:nvSpPr>
          <p:cNvPr id="13" name="object 13"/>
          <p:cNvSpPr txBox="1"/>
          <p:nvPr/>
        </p:nvSpPr>
        <p:spPr>
          <a:xfrm>
            <a:off x="14997010" y="3043480"/>
            <a:ext cx="4136419" cy="7492901"/>
          </a:xfrm>
          <a:prstGeom prst="rect">
            <a:avLst/>
          </a:prstGeom>
          <a:solidFill>
            <a:schemeClr val="bg1">
              <a:lumMod val="85000"/>
            </a:schemeClr>
          </a:solidFill>
        </p:spPr>
        <p:txBody>
          <a:bodyPr vert="horz" wrap="square" lIns="0" tIns="201041" rIns="0" bIns="0" rtlCol="0">
            <a:noAutofit/>
          </a:bodyPr>
          <a:lstStyle/>
          <a:p>
            <a:pPr marL="605574" marR="353642" indent="-314154" defTabSz="502646">
              <a:lnSpc>
                <a:spcPct val="112300"/>
              </a:lnSpc>
              <a:spcBef>
                <a:spcPts val="5"/>
              </a:spcBef>
              <a:buSzPct val="88636"/>
              <a:buFont typeface="Wingdings" panose="05000000000000000000" pitchFamily="2" charset="2"/>
              <a:buChar char="§"/>
              <a:tabLst>
                <a:tab pos="542843" algn="l"/>
                <a:tab pos="543478" algn="l"/>
              </a:tabLst>
            </a:pPr>
            <a:r>
              <a:rPr lang="en-US" sz="2199" dirty="0">
                <a:latin typeface="Franklin Gothic Book" panose="020B0503020102020204" pitchFamily="34" charset="0"/>
                <a:cs typeface="Franklin Gothic Medium"/>
              </a:rPr>
              <a:t>Do not create or exacerbate coastal storm impacts and/or flooding within and around the study area, including military installations in the vicinity.</a:t>
            </a:r>
          </a:p>
          <a:p>
            <a:pPr marL="605574" marR="353642" indent="-314154" defTabSz="502646">
              <a:lnSpc>
                <a:spcPct val="112300"/>
              </a:lnSpc>
              <a:spcBef>
                <a:spcPts val="5"/>
              </a:spcBef>
              <a:buSzPct val="88636"/>
              <a:buFont typeface="Wingdings" panose="05000000000000000000" pitchFamily="2" charset="2"/>
              <a:buChar char="§"/>
              <a:tabLst>
                <a:tab pos="542843" algn="l"/>
                <a:tab pos="543478" algn="l"/>
              </a:tabLst>
            </a:pPr>
            <a:r>
              <a:rPr lang="en-US" sz="2199" dirty="0">
                <a:latin typeface="Franklin Gothic Book" panose="020B0503020102020204" pitchFamily="34" charset="0"/>
                <a:cs typeface="Franklin Gothic Medium"/>
              </a:rPr>
              <a:t>Do not create or exacerbate risk to human life, health, or safety. </a:t>
            </a:r>
          </a:p>
          <a:p>
            <a:pPr marL="605574" marR="353642" indent="-314154" defTabSz="502646">
              <a:lnSpc>
                <a:spcPct val="112300"/>
              </a:lnSpc>
              <a:spcBef>
                <a:spcPts val="5"/>
              </a:spcBef>
              <a:buSzPct val="88636"/>
              <a:buFont typeface="Wingdings" panose="05000000000000000000" pitchFamily="2" charset="2"/>
              <a:buChar char="§"/>
              <a:tabLst>
                <a:tab pos="542843" algn="l"/>
                <a:tab pos="543478" algn="l"/>
              </a:tabLst>
            </a:pPr>
            <a:r>
              <a:rPr lang="en-US" sz="2199" dirty="0">
                <a:latin typeface="Franklin Gothic Book" panose="020B0503020102020204" pitchFamily="34" charset="0"/>
                <a:cs typeface="Franklin Gothic Medium"/>
              </a:rPr>
              <a:t>Do not re-suspend or increase levels of contaminants present in some structures and sediments near the project area.  Cannot work in area where cleanup is being done by EPA while work is ongoing.  </a:t>
            </a:r>
            <a:endParaRPr sz="2199" dirty="0">
              <a:latin typeface="Franklin Gothic Book" panose="020B0503020102020204" pitchFamily="34" charset="0"/>
              <a:cs typeface="Franklin Gothic Medium"/>
            </a:endParaRPr>
          </a:p>
        </p:txBody>
      </p:sp>
      <p:sp>
        <p:nvSpPr>
          <p:cNvPr id="17" name="object 17"/>
          <p:cNvSpPr txBox="1"/>
          <p:nvPr/>
        </p:nvSpPr>
        <p:spPr>
          <a:xfrm>
            <a:off x="5288025" y="2435738"/>
            <a:ext cx="4437220" cy="607859"/>
          </a:xfrm>
          <a:prstGeom prst="rect">
            <a:avLst/>
          </a:prstGeom>
          <a:solidFill>
            <a:srgbClr val="006600"/>
          </a:solidFill>
        </p:spPr>
        <p:txBody>
          <a:bodyPr vert="horz" wrap="square" lIns="0" tIns="0" rIns="0" bIns="0" rtlCol="0">
            <a:spAutoFit/>
          </a:bodyPr>
          <a:lstStyle/>
          <a:p>
            <a:pPr marL="240629" algn="ctr" defTabSz="502646">
              <a:spcBef>
                <a:spcPts val="1490"/>
              </a:spcBef>
            </a:pPr>
            <a:r>
              <a:rPr sz="3950" b="1"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OPPORTUNITIES</a:t>
            </a:r>
            <a:endParaRPr sz="3950" dirty="0">
              <a:solidFill>
                <a:srgbClr val="FAEF9E"/>
              </a:solidFill>
              <a:effectLst>
                <a:outerShdw blurRad="50800" dist="38100" dir="2700000" algn="tl" rotWithShape="0">
                  <a:prstClr val="black">
                    <a:alpha val="40000"/>
                  </a:prstClr>
                </a:outerShdw>
              </a:effectLst>
              <a:latin typeface="Franklin Gothic Demi Cond"/>
              <a:cs typeface="Franklin Gothic Demi Cond"/>
            </a:endParaRPr>
          </a:p>
        </p:txBody>
      </p:sp>
      <p:sp>
        <p:nvSpPr>
          <p:cNvPr id="19" name="object 19"/>
          <p:cNvSpPr txBox="1"/>
          <p:nvPr/>
        </p:nvSpPr>
        <p:spPr>
          <a:xfrm>
            <a:off x="5288026" y="3024978"/>
            <a:ext cx="4436869" cy="8818668"/>
          </a:xfrm>
          <a:prstGeom prst="rect">
            <a:avLst/>
          </a:prstGeom>
          <a:solidFill>
            <a:schemeClr val="bg1">
              <a:lumMod val="85000"/>
            </a:schemeClr>
          </a:solidFill>
        </p:spPr>
        <p:txBody>
          <a:bodyPr vert="horz" wrap="square" lIns="0" tIns="201041" rIns="0" bIns="0" rtlCol="0" anchor="t">
            <a:noAutofit/>
          </a:bodyPr>
          <a:lstStyle/>
          <a:p>
            <a:pPr marL="635000" marR="337820" indent="-313690" defTabSz="502646">
              <a:spcBef>
                <a:spcPts val="1955"/>
              </a:spcBef>
              <a:buSzPct val="88636"/>
              <a:buFont typeface="Wingdings" panose="05000000000000000000" pitchFamily="2" charset="2"/>
              <a:buChar char="§"/>
              <a:tabLst>
                <a:tab pos="572684" algn="l"/>
                <a:tab pos="573318" algn="l"/>
              </a:tabLst>
            </a:pPr>
            <a:r>
              <a:rPr lang="en-US" sz="2200" spc="-10" dirty="0">
                <a:latin typeface="Franklin Gothic Book" panose="020B0503020102020204" pitchFamily="34" charset="0"/>
                <a:cs typeface="Franklin Gothic Medium"/>
              </a:rPr>
              <a:t>Reduce economic impacts from coastal storms and coastal flooding. </a:t>
            </a:r>
            <a:endParaRPr lang="en-US" sz="2200" dirty="0">
              <a:latin typeface="Franklin Gothic Book" panose="020B0503020102020204" pitchFamily="34" charset="0"/>
              <a:cs typeface="Franklin Gothic Medium"/>
            </a:endParaRPr>
          </a:p>
          <a:p>
            <a:pPr marL="635000" marR="509270" indent="-313690" algn="just" defTabSz="502646">
              <a:spcBef>
                <a:spcPts val="325"/>
              </a:spcBef>
              <a:buSzPct val="88636"/>
              <a:buFont typeface="Wingdings" panose="05000000000000000000" pitchFamily="2" charset="2"/>
              <a:buChar char="§"/>
              <a:tabLst>
                <a:tab pos="573318" algn="l"/>
              </a:tabLst>
            </a:pPr>
            <a:r>
              <a:rPr lang="en-US" sz="2200" dirty="0">
                <a:latin typeface="Franklin Gothic Book" panose="020B0503020102020204" pitchFamily="34" charset="0"/>
              </a:rPr>
              <a:t>Reduce the risks to human life, health, and safety. </a:t>
            </a:r>
          </a:p>
          <a:p>
            <a:pPr marL="635000" marR="394335" indent="-313690" defTabSz="502646">
              <a:spcBef>
                <a:spcPts val="330"/>
              </a:spcBef>
              <a:buSzPct val="88636"/>
              <a:buFont typeface="Wingdings" panose="05000000000000000000" pitchFamily="2" charset="2"/>
              <a:buChar char="§"/>
              <a:tabLst>
                <a:tab pos="572684" algn="l"/>
                <a:tab pos="573318" algn="l"/>
              </a:tabLst>
            </a:pPr>
            <a:r>
              <a:rPr lang="en-US" sz="2200" dirty="0">
                <a:latin typeface="Franklin Gothic Book"/>
                <a:cs typeface="Franklin Gothic Medium"/>
              </a:rPr>
              <a:t>Improve the resilience of the Towns of Keansburg, Cliffwood Beach section of Aberdeen Twp., Laurence Harbor section of Old Bridge Twp., North Middletown Section of Middletown Twp.,  and Hazlet to the impacts of coastal storms and flooding. </a:t>
            </a:r>
          </a:p>
          <a:p>
            <a:pPr marL="635000" marR="314960" indent="-313690" defTabSz="502646">
              <a:spcBef>
                <a:spcPts val="320"/>
              </a:spcBef>
              <a:buSzPct val="88636"/>
              <a:buFont typeface="Wingdings" panose="05000000000000000000" pitchFamily="2" charset="2"/>
              <a:buChar char="§"/>
              <a:tabLst>
                <a:tab pos="572684" algn="l"/>
                <a:tab pos="573318" algn="l"/>
              </a:tabLst>
            </a:pPr>
            <a:r>
              <a:rPr lang="en-US" sz="2200" dirty="0">
                <a:latin typeface="Franklin Gothic Book" panose="020B0503020102020204" pitchFamily="34" charset="0"/>
                <a:cs typeface="Franklin Gothic Medium"/>
              </a:rPr>
              <a:t>Utilize Natural and Nature-Based Features (NNBFs) and/or restoration of the natural coastal system of defenses to reduce impacts from coastal storms. </a:t>
            </a:r>
          </a:p>
          <a:p>
            <a:pPr marL="635000" marR="314960" indent="-313690" defTabSz="502646">
              <a:spcBef>
                <a:spcPts val="320"/>
              </a:spcBef>
              <a:buSzPct val="88636"/>
              <a:buFont typeface="Wingdings" panose="05000000000000000000" pitchFamily="2" charset="2"/>
              <a:buChar char="§"/>
              <a:tabLst>
                <a:tab pos="572684" algn="l"/>
                <a:tab pos="573318" algn="l"/>
              </a:tabLst>
            </a:pPr>
            <a:r>
              <a:rPr lang="en-US" sz="2200" dirty="0">
                <a:latin typeface="Franklin Gothic Book" panose="020B0503020102020204" pitchFamily="34" charset="0"/>
                <a:cs typeface="Franklin Gothic Medium"/>
              </a:rPr>
              <a:t>Improve floodplain management. </a:t>
            </a:r>
          </a:p>
          <a:p>
            <a:pPr marL="635000" marR="314960" indent="-313690" defTabSz="502646">
              <a:spcBef>
                <a:spcPts val="320"/>
              </a:spcBef>
              <a:buSzPct val="88636"/>
              <a:buFont typeface="Wingdings" panose="05000000000000000000" pitchFamily="2" charset="2"/>
              <a:buChar char="§"/>
              <a:tabLst>
                <a:tab pos="572684" algn="l"/>
                <a:tab pos="573318" algn="l"/>
              </a:tabLst>
            </a:pPr>
            <a:r>
              <a:rPr lang="en-US" sz="2200" dirty="0">
                <a:latin typeface="Franklin Gothic Book" panose="020B0503020102020204" pitchFamily="34" charset="0"/>
                <a:cs typeface="Franklin Gothic Medium"/>
              </a:rPr>
              <a:t>Improve recreation opportunities. </a:t>
            </a:r>
          </a:p>
        </p:txBody>
      </p:sp>
      <p:sp>
        <p:nvSpPr>
          <p:cNvPr id="23" name="object 23"/>
          <p:cNvSpPr txBox="1"/>
          <p:nvPr/>
        </p:nvSpPr>
        <p:spPr>
          <a:xfrm>
            <a:off x="936681" y="2435738"/>
            <a:ext cx="3771106" cy="607859"/>
          </a:xfrm>
          <a:prstGeom prst="rect">
            <a:avLst/>
          </a:prstGeom>
          <a:solidFill>
            <a:schemeClr val="accent1">
              <a:lumMod val="75000"/>
            </a:schemeClr>
          </a:solidFill>
        </p:spPr>
        <p:txBody>
          <a:bodyPr vert="horz" wrap="square" lIns="0" tIns="0" rIns="0" bIns="0" rtlCol="0">
            <a:spAutoFit/>
          </a:bodyPr>
          <a:lstStyle/>
          <a:p>
            <a:pPr marL="794265" defTabSz="502646">
              <a:spcBef>
                <a:spcPts val="1605"/>
              </a:spcBef>
            </a:pPr>
            <a:r>
              <a:rPr sz="3950" b="1"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PROBLEMS</a:t>
            </a:r>
            <a:endParaRPr sz="3950" dirty="0">
              <a:solidFill>
                <a:srgbClr val="FAEF9E"/>
              </a:solidFill>
              <a:effectLst>
                <a:outerShdw blurRad="50800" dist="38100" dir="2700000" algn="tl" rotWithShape="0">
                  <a:prstClr val="black">
                    <a:alpha val="40000"/>
                  </a:prstClr>
                </a:outerShdw>
              </a:effectLst>
              <a:latin typeface="Franklin Gothic Demi Cond"/>
              <a:cs typeface="Franklin Gothic Demi Cond"/>
            </a:endParaRPr>
          </a:p>
        </p:txBody>
      </p:sp>
      <p:sp>
        <p:nvSpPr>
          <p:cNvPr id="25" name="object 25"/>
          <p:cNvSpPr txBox="1"/>
          <p:nvPr/>
        </p:nvSpPr>
        <p:spPr>
          <a:xfrm>
            <a:off x="937474" y="3043482"/>
            <a:ext cx="3769519" cy="5891877"/>
          </a:xfrm>
          <a:prstGeom prst="rect">
            <a:avLst/>
          </a:prstGeom>
          <a:solidFill>
            <a:schemeClr val="bg1">
              <a:lumMod val="85000"/>
            </a:schemeClr>
          </a:solidFill>
        </p:spPr>
        <p:txBody>
          <a:bodyPr vert="horz" wrap="square" lIns="0" tIns="201041" rIns="0" bIns="0" rtlCol="0">
            <a:noAutofit/>
          </a:bodyPr>
          <a:lstStyle/>
          <a:p>
            <a:pPr marL="544624" marR="256502" indent="-314154" defTabSz="502646">
              <a:buSzPct val="88636"/>
              <a:buFont typeface="Wingdings" panose="05000000000000000000" pitchFamily="2" charset="2"/>
              <a:buChar char="§"/>
              <a:tabLst>
                <a:tab pos="481892" algn="l"/>
                <a:tab pos="482527" algn="l"/>
              </a:tabLst>
            </a:pPr>
            <a:r>
              <a:rPr lang="en-US" sz="2199" dirty="0">
                <a:latin typeface="Franklin Gothic Book" panose="020B0503020102020204" pitchFamily="34" charset="0"/>
                <a:cs typeface="Franklin Gothic Medium"/>
              </a:rPr>
              <a:t>Critical infrastructure is at risk to the effects of coastal storms. </a:t>
            </a:r>
          </a:p>
          <a:p>
            <a:pPr marL="544624" marR="256502" indent="-314154" defTabSz="502646">
              <a:buSzPct val="88636"/>
              <a:buFont typeface="Wingdings" panose="05000000000000000000" pitchFamily="2" charset="2"/>
              <a:buChar char="§"/>
              <a:tabLst>
                <a:tab pos="481892" algn="l"/>
                <a:tab pos="482527" algn="l"/>
              </a:tabLst>
            </a:pPr>
            <a:r>
              <a:rPr lang="en-US" sz="2199" dirty="0">
                <a:latin typeface="Franklin Gothic Book" panose="020B0503020102020204" pitchFamily="34" charset="0"/>
                <a:cs typeface="Franklin Gothic Medium"/>
              </a:rPr>
              <a:t>Critical transportation and evacuation routes are at risk to the effects of coastal storms. </a:t>
            </a:r>
          </a:p>
          <a:p>
            <a:pPr marL="544624" marR="256502" indent="-314154" defTabSz="502646">
              <a:buSzPct val="88636"/>
              <a:buFont typeface="Wingdings" panose="05000000000000000000" pitchFamily="2" charset="2"/>
              <a:buChar char="§"/>
              <a:tabLst>
                <a:tab pos="481892" algn="l"/>
                <a:tab pos="482527" algn="l"/>
              </a:tabLst>
            </a:pPr>
            <a:r>
              <a:rPr lang="en-US" sz="2199" dirty="0">
                <a:latin typeface="Franklin Gothic Book" panose="020B0503020102020204" pitchFamily="34" charset="0"/>
                <a:cs typeface="Franklin Gothic Medium"/>
              </a:rPr>
              <a:t>Structures (commercial and residential), are damaged by coastal storms. </a:t>
            </a:r>
          </a:p>
          <a:p>
            <a:pPr marL="544624" marR="256502" indent="-314154" defTabSz="502646">
              <a:buSzPct val="88636"/>
              <a:buFont typeface="Wingdings" panose="05000000000000000000" pitchFamily="2" charset="2"/>
              <a:buChar char="§"/>
              <a:tabLst>
                <a:tab pos="481892" algn="l"/>
                <a:tab pos="482527" algn="l"/>
              </a:tabLst>
            </a:pPr>
            <a:r>
              <a:rPr lang="en-US" sz="2199" dirty="0">
                <a:latin typeface="Franklin Gothic Book" panose="020B0503020102020204" pitchFamily="34" charset="0"/>
                <a:cs typeface="Franklin Gothic Medium"/>
              </a:rPr>
              <a:t>Utilities including water, wastewater, electricity, phone, etc. are at risk to the effects of coastal storms. </a:t>
            </a:r>
            <a:endParaRPr sz="2199" dirty="0">
              <a:latin typeface="Franklin Gothic Book" panose="020B0503020102020204" pitchFamily="34" charset="0"/>
              <a:cs typeface="Franklin Gothic Medium"/>
            </a:endParaRPr>
          </a:p>
        </p:txBody>
      </p:sp>
      <p:sp>
        <p:nvSpPr>
          <p:cNvPr id="29" name="object 29"/>
          <p:cNvSpPr txBox="1"/>
          <p:nvPr/>
        </p:nvSpPr>
        <p:spPr>
          <a:xfrm>
            <a:off x="10305937" y="2435738"/>
            <a:ext cx="4110382" cy="607859"/>
          </a:xfrm>
          <a:prstGeom prst="rect">
            <a:avLst/>
          </a:prstGeom>
          <a:solidFill>
            <a:schemeClr val="accent6">
              <a:lumMod val="50000"/>
            </a:schemeClr>
          </a:solidFill>
        </p:spPr>
        <p:txBody>
          <a:bodyPr vert="horz" wrap="square" lIns="0" tIns="0" rIns="0" bIns="0" rtlCol="0">
            <a:spAutoFit/>
          </a:bodyPr>
          <a:lstStyle/>
          <a:p>
            <a:pPr marL="853311" defTabSz="502646">
              <a:spcBef>
                <a:spcPts val="1605"/>
              </a:spcBef>
            </a:pPr>
            <a:r>
              <a:rPr sz="3950" b="1"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OBJECTIVES</a:t>
            </a:r>
            <a:endParaRPr sz="3950" dirty="0">
              <a:solidFill>
                <a:srgbClr val="FAEF9E"/>
              </a:solidFill>
              <a:effectLst>
                <a:outerShdw blurRad="50800" dist="38100" dir="2700000" algn="tl" rotWithShape="0">
                  <a:prstClr val="black">
                    <a:alpha val="40000"/>
                  </a:prstClr>
                </a:outerShdw>
              </a:effectLst>
              <a:latin typeface="Franklin Gothic Demi Cond"/>
              <a:cs typeface="Franklin Gothic Demi Cond"/>
            </a:endParaRPr>
          </a:p>
        </p:txBody>
      </p:sp>
      <p:sp>
        <p:nvSpPr>
          <p:cNvPr id="31" name="object 31"/>
          <p:cNvSpPr txBox="1"/>
          <p:nvPr/>
        </p:nvSpPr>
        <p:spPr>
          <a:xfrm>
            <a:off x="10305484" y="3043481"/>
            <a:ext cx="4111288" cy="8074792"/>
          </a:xfrm>
          <a:prstGeom prst="rect">
            <a:avLst/>
          </a:prstGeom>
          <a:solidFill>
            <a:schemeClr val="bg1">
              <a:lumMod val="85000"/>
            </a:schemeClr>
          </a:solidFill>
        </p:spPr>
        <p:txBody>
          <a:bodyPr vert="horz" wrap="square" lIns="0" tIns="201041" rIns="0" bIns="0" rtlCol="0" anchor="t">
            <a:noAutofit/>
          </a:bodyPr>
          <a:lstStyle/>
          <a:p>
            <a:pPr marL="687705" marR="320675" indent="-313690" defTabSz="502646">
              <a:lnSpc>
                <a:spcPct val="112400"/>
              </a:lnSpc>
              <a:buSzPct val="88636"/>
              <a:buFont typeface="Wingdings" panose="05000000000000000000" pitchFamily="2" charset="2"/>
              <a:buChar char="§"/>
              <a:tabLst>
                <a:tab pos="625380" algn="l"/>
                <a:tab pos="626015" algn="l"/>
              </a:tabLst>
            </a:pPr>
            <a:r>
              <a:rPr lang="en-US" sz="2150" spc="-20" dirty="0">
                <a:latin typeface="Franklin Gothic Book"/>
                <a:cs typeface="Franklin Gothic Medium"/>
              </a:rPr>
              <a:t>Manage economic impacts from coastal storms and coastal flooding to development within the Study Area for the 50-year analysis period (2036-2085).</a:t>
            </a:r>
            <a:endParaRPr sz="2199" dirty="0">
              <a:latin typeface="Franklin Gothic Book" panose="020B0503020102020204" pitchFamily="34" charset="0"/>
              <a:cs typeface="Franklin Gothic Medium"/>
            </a:endParaRPr>
          </a:p>
          <a:p>
            <a:pPr marL="687705" marR="381000" indent="-313690" defTabSz="502646">
              <a:lnSpc>
                <a:spcPct val="112400"/>
              </a:lnSpc>
              <a:spcBef>
                <a:spcPts val="325"/>
              </a:spcBef>
              <a:buSzPct val="88636"/>
              <a:buFont typeface="Wingdings" panose="05000000000000000000" pitchFamily="2" charset="2"/>
              <a:buChar char="§"/>
              <a:tabLst>
                <a:tab pos="625380" algn="l"/>
                <a:tab pos="626015" algn="l"/>
              </a:tabLst>
            </a:pPr>
            <a:r>
              <a:rPr lang="en-US" sz="2150" spc="-20" dirty="0">
                <a:latin typeface="Franklin Gothic Book"/>
                <a:cs typeface="Franklin Gothic Medium"/>
              </a:rPr>
              <a:t>Manage the coastal storm risk to human life, health, and safety to the population in the Study Area over the 50-year analysis period (2036-2085</a:t>
            </a:r>
            <a:r>
              <a:rPr lang="en-US" sz="2150" spc="-20">
                <a:latin typeface="Franklin Gothic Book"/>
                <a:cs typeface="Franklin Gothic Medium"/>
              </a:rPr>
              <a:t>).</a:t>
            </a:r>
          </a:p>
          <a:p>
            <a:pPr marL="687705" marR="381000" indent="-313690" defTabSz="502646">
              <a:lnSpc>
                <a:spcPct val="112400"/>
              </a:lnSpc>
              <a:spcBef>
                <a:spcPts val="325"/>
              </a:spcBef>
              <a:buSzPct val="88636"/>
              <a:buFont typeface="Wingdings" panose="05000000000000000000" pitchFamily="2" charset="2"/>
              <a:buChar char="§"/>
              <a:tabLst>
                <a:tab pos="625380" algn="l"/>
                <a:tab pos="626015" algn="l"/>
              </a:tabLst>
            </a:pPr>
            <a:r>
              <a:rPr lang="en-US" sz="2150" spc="-20" dirty="0">
                <a:latin typeface="Franklin Gothic Book"/>
                <a:cs typeface="Franklin Gothic Medium"/>
              </a:rPr>
              <a:t>Minimize adverse effects to sensitive environmental and cultural </a:t>
            </a:r>
            <a:r>
              <a:rPr lang="en-US" sz="2150" spc="-20">
                <a:latin typeface="Franklin Gothic Book"/>
                <a:cs typeface="Franklin Gothic Medium"/>
              </a:rPr>
              <a:t>resources.</a:t>
            </a:r>
          </a:p>
          <a:p>
            <a:pPr marL="687705" marR="381000" indent="-313690" defTabSz="502646">
              <a:lnSpc>
                <a:spcPct val="112400"/>
              </a:lnSpc>
              <a:spcBef>
                <a:spcPts val="325"/>
              </a:spcBef>
              <a:buSzPct val="88636"/>
              <a:buFont typeface="Wingdings" panose="05000000000000000000" pitchFamily="2" charset="2"/>
              <a:buChar char="§"/>
              <a:tabLst>
                <a:tab pos="625380" algn="l"/>
                <a:tab pos="626015" algn="l"/>
              </a:tabLst>
            </a:pPr>
            <a:r>
              <a:rPr lang="en-US" sz="2199" spc="-20" dirty="0">
                <a:latin typeface="Franklin Gothic Book"/>
                <a:cs typeface="Franklin Gothic Medium"/>
              </a:rPr>
              <a:t>Minimize adverse effects to disadvantaged environmental justice communities. </a:t>
            </a:r>
            <a:endParaRPr sz="2199" dirty="0">
              <a:latin typeface="Franklin Gothic Book" panose="020B0503020102020204" pitchFamily="34" charset="0"/>
              <a:cs typeface="Franklin Gothic Medium"/>
            </a:endParaRPr>
          </a:p>
        </p:txBody>
      </p:sp>
      <p:pic>
        <p:nvPicPr>
          <p:cNvPr id="34" name="object 3">
            <a:extLst>
              <a:ext uri="{FF2B5EF4-FFF2-40B4-BE49-F238E27FC236}">
                <a16:creationId xmlns:a16="http://schemas.microsoft.com/office/drawing/2014/main" id="{BBC4BB8E-EDE5-4375-9C2E-BB3C4D0386E5}"/>
              </a:ext>
            </a:extLst>
          </p:cNvPr>
          <p:cNvPicPr/>
          <p:nvPr/>
        </p:nvPicPr>
        <p:blipFill>
          <a:blip r:embed="rId3" cstate="print"/>
          <a:stretch>
            <a:fillRect/>
          </a:stretch>
        </p:blipFill>
        <p:spPr>
          <a:xfrm>
            <a:off x="19002145" y="13750295"/>
            <a:ext cx="717592" cy="954736"/>
          </a:xfrm>
          <a:prstGeom prst="rect">
            <a:avLst/>
          </a:prstGeom>
        </p:spPr>
      </p:pic>
      <p:pic>
        <p:nvPicPr>
          <p:cNvPr id="35" name="object 4">
            <a:extLst>
              <a:ext uri="{FF2B5EF4-FFF2-40B4-BE49-F238E27FC236}">
                <a16:creationId xmlns:a16="http://schemas.microsoft.com/office/drawing/2014/main" id="{C0DE2013-2135-4BA1-A66F-0082498583E5}"/>
              </a:ext>
            </a:extLst>
          </p:cNvPr>
          <p:cNvPicPr/>
          <p:nvPr/>
        </p:nvPicPr>
        <p:blipFill>
          <a:blip r:embed="rId4" cstate="print"/>
          <a:stretch>
            <a:fillRect/>
          </a:stretch>
        </p:blipFill>
        <p:spPr>
          <a:xfrm>
            <a:off x="441801" y="13802458"/>
            <a:ext cx="1326940" cy="907983"/>
          </a:xfrm>
          <a:prstGeom prst="rect">
            <a:avLst/>
          </a:prstGeom>
        </p:spPr>
      </p:pic>
      <p:pic>
        <p:nvPicPr>
          <p:cNvPr id="15" name="Picture 1">
            <a:extLst>
              <a:ext uri="{FF2B5EF4-FFF2-40B4-BE49-F238E27FC236}">
                <a16:creationId xmlns:a16="http://schemas.microsoft.com/office/drawing/2014/main" id="{E53F15E4-3199-4F42-981C-1CE4DA912B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1722" y="13802458"/>
            <a:ext cx="2755271" cy="91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938" y="2239738"/>
            <a:ext cx="16212266" cy="1342892"/>
          </a:xfrm>
        </p:spPr>
        <p:txBody>
          <a:bodyPr/>
          <a:lstStyle/>
          <a:p>
            <a:r>
              <a:rPr lang="en-US" sz="4400" dirty="0">
                <a:latin typeface="Arial" panose="020B0604020202020204" pitchFamily="34" charset="0"/>
                <a:cs typeface="Arial" panose="020B0604020202020204" pitchFamily="34" charset="0"/>
              </a:rPr>
              <a:t>Study Considerations</a:t>
            </a:r>
          </a:p>
        </p:txBody>
      </p:sp>
      <p:graphicFrame>
        <p:nvGraphicFramePr>
          <p:cNvPr id="8" name="Content Placeholder 7">
            <a:extLst>
              <a:ext uri="{FF2B5EF4-FFF2-40B4-BE49-F238E27FC236}">
                <a16:creationId xmlns:a16="http://schemas.microsoft.com/office/drawing/2014/main" id="{A9D64C4C-1EBA-408A-894B-21DE38247518}"/>
              </a:ext>
            </a:extLst>
          </p:cNvPr>
          <p:cNvGraphicFramePr>
            <a:graphicFrameLocks noGrp="1"/>
          </p:cNvGraphicFramePr>
          <p:nvPr>
            <p:ph sz="quarter" idx="10"/>
            <p:extLst>
              <p:ext uri="{D42A27DB-BD31-4B8C-83A1-F6EECF244321}">
                <p14:modId xmlns:p14="http://schemas.microsoft.com/office/powerpoint/2010/main" val="1990512270"/>
              </p:ext>
            </p:extLst>
          </p:nvPr>
        </p:nvGraphicFramePr>
        <p:xfrm>
          <a:off x="439777" y="3582630"/>
          <a:ext cx="19224546" cy="9235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1">
            <a:extLst>
              <a:ext uri="{FF2B5EF4-FFF2-40B4-BE49-F238E27FC236}">
                <a16:creationId xmlns:a16="http://schemas.microsoft.com/office/drawing/2014/main" id="{4FE7DEF9-C209-12E1-1981-CEF8882CDF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6401" y="13814193"/>
            <a:ext cx="2501690" cy="83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5567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907605" y="2012046"/>
            <a:ext cx="10288892" cy="689289"/>
          </a:xfrm>
          <a:prstGeom prst="rect">
            <a:avLst/>
          </a:prstGeom>
        </p:spPr>
        <p:txBody>
          <a:bodyPr vert="horz" wrap="square" lIns="0" tIns="12063" rIns="0" bIns="0" rtlCol="0">
            <a:spAutoFit/>
          </a:bodyPr>
          <a:lstStyle/>
          <a:p>
            <a:pPr marL="12698" algn="ctr" defTabSz="502646">
              <a:spcBef>
                <a:spcPts val="95"/>
              </a:spcBef>
            </a:pPr>
            <a:r>
              <a:rPr lang="en-US" sz="4400" dirty="0">
                <a:solidFill>
                  <a:srgbClr val="3E3E3E"/>
                </a:solidFill>
                <a:latin typeface="Arial" panose="020B0604020202020204" pitchFamily="34" charset="0"/>
                <a:cs typeface="Arial" panose="020B0604020202020204" pitchFamily="34" charset="0"/>
              </a:rPr>
              <a:t>Potential Structural Measures</a:t>
            </a:r>
          </a:p>
        </p:txBody>
      </p:sp>
      <p:sp>
        <p:nvSpPr>
          <p:cNvPr id="32" name="TextBox 31">
            <a:extLst>
              <a:ext uri="{FF2B5EF4-FFF2-40B4-BE49-F238E27FC236}">
                <a16:creationId xmlns:a16="http://schemas.microsoft.com/office/drawing/2014/main" id="{528D5A76-C82C-4757-94BE-758837112304}"/>
              </a:ext>
            </a:extLst>
          </p:cNvPr>
          <p:cNvSpPr txBox="1"/>
          <p:nvPr/>
        </p:nvSpPr>
        <p:spPr>
          <a:xfrm>
            <a:off x="9197277" y="13261095"/>
            <a:ext cx="2054089" cy="584647"/>
          </a:xfrm>
          <a:prstGeom prst="rect">
            <a:avLst/>
          </a:prstGeom>
          <a:noFill/>
        </p:spPr>
        <p:txBody>
          <a:bodyPr wrap="square" rtlCol="0">
            <a:spAutoFit/>
          </a:bodyPr>
          <a:lstStyle/>
          <a:p>
            <a:pPr defTabSz="502646"/>
            <a:r>
              <a:rPr lang="en-US" sz="3199" dirty="0">
                <a:solidFill>
                  <a:srgbClr val="1F497D"/>
                </a:solidFill>
                <a:latin typeface="Franklin Gothic Book" panose="020B0503020102020204" pitchFamily="34" charset="0"/>
              </a:rPr>
              <a:t>Floodwalls</a:t>
            </a:r>
          </a:p>
        </p:txBody>
      </p:sp>
      <p:sp>
        <p:nvSpPr>
          <p:cNvPr id="39" name="TextBox 38">
            <a:extLst>
              <a:ext uri="{FF2B5EF4-FFF2-40B4-BE49-F238E27FC236}">
                <a16:creationId xmlns:a16="http://schemas.microsoft.com/office/drawing/2014/main" id="{85CF6A7C-7818-4F16-AF42-82C7625367FD}"/>
              </a:ext>
            </a:extLst>
          </p:cNvPr>
          <p:cNvSpPr txBox="1"/>
          <p:nvPr/>
        </p:nvSpPr>
        <p:spPr>
          <a:xfrm>
            <a:off x="748564" y="11536435"/>
            <a:ext cx="5823686" cy="584647"/>
          </a:xfrm>
          <a:prstGeom prst="rect">
            <a:avLst/>
          </a:prstGeom>
          <a:noFill/>
        </p:spPr>
        <p:txBody>
          <a:bodyPr wrap="square" rtlCol="0">
            <a:spAutoFit/>
          </a:bodyPr>
          <a:lstStyle/>
          <a:p>
            <a:pPr defTabSz="502646"/>
            <a:r>
              <a:rPr lang="en-US" sz="3199" dirty="0">
                <a:solidFill>
                  <a:srgbClr val="1F497D"/>
                </a:solidFill>
                <a:latin typeface="Franklin Gothic Book" panose="020B0503020102020204" pitchFamily="34" charset="0"/>
              </a:rPr>
              <a:t>Storm Surge Barriers/Tide Gates</a:t>
            </a:r>
          </a:p>
        </p:txBody>
      </p:sp>
      <p:sp>
        <p:nvSpPr>
          <p:cNvPr id="30" name="TextBox 29">
            <a:extLst>
              <a:ext uri="{FF2B5EF4-FFF2-40B4-BE49-F238E27FC236}">
                <a16:creationId xmlns:a16="http://schemas.microsoft.com/office/drawing/2014/main" id="{3D27DB27-7308-4D11-93EE-EB5452443B1D}"/>
              </a:ext>
            </a:extLst>
          </p:cNvPr>
          <p:cNvSpPr txBox="1"/>
          <p:nvPr/>
        </p:nvSpPr>
        <p:spPr>
          <a:xfrm>
            <a:off x="15861161" y="9941041"/>
            <a:ext cx="2160318" cy="584647"/>
          </a:xfrm>
          <a:prstGeom prst="rect">
            <a:avLst/>
          </a:prstGeom>
          <a:noFill/>
        </p:spPr>
        <p:txBody>
          <a:bodyPr wrap="square" rtlCol="0">
            <a:spAutoFit/>
          </a:bodyPr>
          <a:lstStyle/>
          <a:p>
            <a:pPr defTabSz="502646"/>
            <a:r>
              <a:rPr lang="en-US" sz="3199" dirty="0">
                <a:solidFill>
                  <a:srgbClr val="1F497D"/>
                </a:solidFill>
                <a:latin typeface="Franklin Gothic Book" panose="020B0503020102020204" pitchFamily="34" charset="0"/>
              </a:rPr>
              <a:t>Levees</a:t>
            </a:r>
          </a:p>
        </p:txBody>
      </p:sp>
      <p:pic>
        <p:nvPicPr>
          <p:cNvPr id="17" name="Picture 1">
            <a:extLst>
              <a:ext uri="{FF2B5EF4-FFF2-40B4-BE49-F238E27FC236}">
                <a16:creationId xmlns:a16="http://schemas.microsoft.com/office/drawing/2014/main" id="{CFA6F033-04B4-4EE0-ACBC-ACD8A04C27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5055" y="13845742"/>
            <a:ext cx="2670933" cy="8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46C6769-7066-4159-FBF3-A1778519DC58}"/>
              </a:ext>
            </a:extLst>
          </p:cNvPr>
          <p:cNvPicPr>
            <a:picLocks noChangeAspect="1"/>
          </p:cNvPicPr>
          <p:nvPr/>
        </p:nvPicPr>
        <p:blipFill>
          <a:blip r:embed="rId4"/>
          <a:stretch>
            <a:fillRect/>
          </a:stretch>
        </p:blipFill>
        <p:spPr>
          <a:xfrm>
            <a:off x="7196673" y="8484544"/>
            <a:ext cx="6079226" cy="4496704"/>
          </a:xfrm>
          <a:prstGeom prst="rect">
            <a:avLst/>
          </a:prstGeom>
        </p:spPr>
      </p:pic>
      <p:sp>
        <p:nvSpPr>
          <p:cNvPr id="2" name="AutoShape 2">
            <a:extLst>
              <a:ext uri="{FF2B5EF4-FFF2-40B4-BE49-F238E27FC236}">
                <a16:creationId xmlns:a16="http://schemas.microsoft.com/office/drawing/2014/main" id="{31F22DDE-8134-3BD5-F277-EAEFF95DD01E}"/>
              </a:ext>
            </a:extLst>
          </p:cNvPr>
          <p:cNvSpPr>
            <a:spLocks noChangeAspect="1" noChangeArrowheads="1"/>
          </p:cNvSpPr>
          <p:nvPr/>
        </p:nvSpPr>
        <p:spPr bwMode="auto">
          <a:xfrm>
            <a:off x="9899650" y="7388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DB03D93D-416C-9F78-43F6-6F6143B0A9C1}"/>
              </a:ext>
            </a:extLst>
          </p:cNvPr>
          <p:cNvPicPr>
            <a:picLocks noChangeAspect="1"/>
          </p:cNvPicPr>
          <p:nvPr/>
        </p:nvPicPr>
        <p:blipFill>
          <a:blip r:embed="rId5"/>
          <a:stretch>
            <a:fillRect/>
          </a:stretch>
        </p:blipFill>
        <p:spPr>
          <a:xfrm>
            <a:off x="13644369" y="5197359"/>
            <a:ext cx="6057383" cy="4556645"/>
          </a:xfrm>
          <a:prstGeom prst="rect">
            <a:avLst/>
          </a:prstGeom>
        </p:spPr>
      </p:pic>
      <p:pic>
        <p:nvPicPr>
          <p:cNvPr id="8" name="Picture 7">
            <a:extLst>
              <a:ext uri="{FF2B5EF4-FFF2-40B4-BE49-F238E27FC236}">
                <a16:creationId xmlns:a16="http://schemas.microsoft.com/office/drawing/2014/main" id="{F78360E0-B03A-D627-87A6-26D0958789FC}"/>
              </a:ext>
            </a:extLst>
          </p:cNvPr>
          <p:cNvPicPr>
            <a:picLocks noChangeAspect="1"/>
          </p:cNvPicPr>
          <p:nvPr/>
        </p:nvPicPr>
        <p:blipFill>
          <a:blip r:embed="rId6"/>
          <a:stretch>
            <a:fillRect/>
          </a:stretch>
        </p:blipFill>
        <p:spPr>
          <a:xfrm>
            <a:off x="748564" y="3201880"/>
            <a:ext cx="6079639" cy="8075720"/>
          </a:xfrm>
          <a:prstGeom prst="rect">
            <a:avLst/>
          </a:prstGeom>
        </p:spPr>
      </p:pic>
      <p:pic>
        <p:nvPicPr>
          <p:cNvPr id="9" name="Picture 8">
            <a:extLst>
              <a:ext uri="{FF2B5EF4-FFF2-40B4-BE49-F238E27FC236}">
                <a16:creationId xmlns:a16="http://schemas.microsoft.com/office/drawing/2014/main" id="{59861E15-01F1-465A-EA76-0C9DC0D30A25}"/>
              </a:ext>
            </a:extLst>
          </p:cNvPr>
          <p:cNvPicPr>
            <a:picLocks noChangeAspect="1"/>
          </p:cNvPicPr>
          <p:nvPr/>
        </p:nvPicPr>
        <p:blipFill>
          <a:blip r:embed="rId7"/>
          <a:stretch>
            <a:fillRect/>
          </a:stretch>
        </p:blipFill>
        <p:spPr>
          <a:xfrm>
            <a:off x="7120802" y="3201881"/>
            <a:ext cx="5997121" cy="4037860"/>
          </a:xfrm>
          <a:prstGeom prst="rect">
            <a:avLst/>
          </a:prstGeom>
        </p:spPr>
      </p:pic>
      <p:sp>
        <p:nvSpPr>
          <p:cNvPr id="10" name="TextBox 9">
            <a:extLst>
              <a:ext uri="{FF2B5EF4-FFF2-40B4-BE49-F238E27FC236}">
                <a16:creationId xmlns:a16="http://schemas.microsoft.com/office/drawing/2014/main" id="{B51DED04-3048-08E6-E398-9F14B4D3843F}"/>
              </a:ext>
            </a:extLst>
          </p:cNvPr>
          <p:cNvSpPr txBox="1"/>
          <p:nvPr/>
        </p:nvSpPr>
        <p:spPr>
          <a:xfrm>
            <a:off x="8305799" y="7388225"/>
            <a:ext cx="4248151" cy="584647"/>
          </a:xfrm>
          <a:prstGeom prst="rect">
            <a:avLst/>
          </a:prstGeom>
          <a:noFill/>
        </p:spPr>
        <p:txBody>
          <a:bodyPr wrap="square" rtlCol="0">
            <a:spAutoFit/>
          </a:bodyPr>
          <a:lstStyle/>
          <a:p>
            <a:pPr defTabSz="502646"/>
            <a:r>
              <a:rPr lang="en-US" sz="3199" dirty="0">
                <a:solidFill>
                  <a:srgbClr val="1F497D"/>
                </a:solidFill>
                <a:latin typeface="Franklin Gothic Book" panose="020B0503020102020204" pitchFamily="34" charset="0"/>
              </a:rPr>
              <a:t>Road Closure Gates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64067E1F-A6E0-4D78-9527-749509325D92}"/>
              </a:ext>
            </a:extLst>
          </p:cNvPr>
          <p:cNvSpPr txBox="1"/>
          <p:nvPr/>
        </p:nvSpPr>
        <p:spPr>
          <a:xfrm>
            <a:off x="12642305" y="7193274"/>
            <a:ext cx="4886620" cy="584647"/>
          </a:xfrm>
          <a:prstGeom prst="rect">
            <a:avLst/>
          </a:prstGeom>
          <a:noFill/>
        </p:spPr>
        <p:txBody>
          <a:bodyPr wrap="square" rtlCol="0">
            <a:spAutoFit/>
          </a:bodyPr>
          <a:lstStyle/>
          <a:p>
            <a:pPr defTabSz="502646"/>
            <a:r>
              <a:rPr lang="en-US" sz="3199" dirty="0">
                <a:solidFill>
                  <a:schemeClr val="tx2"/>
                </a:solidFill>
                <a:latin typeface="Franklin Gothic Book" panose="020B0503020102020204" pitchFamily="34" charset="0"/>
              </a:rPr>
              <a:t>Floodproofing – dry/wet </a:t>
            </a:r>
          </a:p>
        </p:txBody>
      </p:sp>
      <p:pic>
        <p:nvPicPr>
          <p:cNvPr id="58" name="Picture 57">
            <a:extLst>
              <a:ext uri="{FF2B5EF4-FFF2-40B4-BE49-F238E27FC236}">
                <a16:creationId xmlns:a16="http://schemas.microsoft.com/office/drawing/2014/main" id="{EC892380-7C95-46DB-B4D2-1F54A48FD9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270" y="3014554"/>
            <a:ext cx="7956389" cy="4667868"/>
          </a:xfrm>
          <a:prstGeom prst="rect">
            <a:avLst/>
          </a:prstGeom>
          <a:ln>
            <a:noFill/>
          </a:ln>
          <a:effectLst/>
        </p:spPr>
      </p:pic>
      <p:sp>
        <p:nvSpPr>
          <p:cNvPr id="59" name="TextBox 58">
            <a:extLst>
              <a:ext uri="{FF2B5EF4-FFF2-40B4-BE49-F238E27FC236}">
                <a16:creationId xmlns:a16="http://schemas.microsoft.com/office/drawing/2014/main" id="{F89DF7FC-610E-4EDE-A6CC-AEA67A78B2FA}"/>
              </a:ext>
            </a:extLst>
          </p:cNvPr>
          <p:cNvSpPr txBox="1"/>
          <p:nvPr/>
        </p:nvSpPr>
        <p:spPr>
          <a:xfrm>
            <a:off x="2281287" y="7777926"/>
            <a:ext cx="4228645" cy="584647"/>
          </a:xfrm>
          <a:prstGeom prst="rect">
            <a:avLst/>
          </a:prstGeom>
          <a:noFill/>
        </p:spPr>
        <p:txBody>
          <a:bodyPr wrap="square" rtlCol="0">
            <a:spAutoFit/>
          </a:bodyPr>
          <a:lstStyle/>
          <a:p>
            <a:pPr algn="ctr" defTabSz="502646"/>
            <a:r>
              <a:rPr lang="en-US" sz="3199" dirty="0">
                <a:solidFill>
                  <a:schemeClr val="tx2"/>
                </a:solidFill>
                <a:latin typeface="Franklin Gothic Book" panose="020B0503020102020204" pitchFamily="34" charset="0"/>
              </a:rPr>
              <a:t>Elevation</a:t>
            </a:r>
          </a:p>
        </p:txBody>
      </p:sp>
      <p:pic>
        <p:nvPicPr>
          <p:cNvPr id="63" name="Picture 62">
            <a:extLst>
              <a:ext uri="{FF2B5EF4-FFF2-40B4-BE49-F238E27FC236}">
                <a16:creationId xmlns:a16="http://schemas.microsoft.com/office/drawing/2014/main" id="{B220E960-71EF-4F21-BDDB-68629134D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2050" y="2982150"/>
            <a:ext cx="8874505" cy="4284243"/>
          </a:xfrm>
          <a:prstGeom prst="rect">
            <a:avLst/>
          </a:prstGeom>
        </p:spPr>
      </p:pic>
      <p:pic>
        <p:nvPicPr>
          <p:cNvPr id="74" name="Picture 73">
            <a:extLst>
              <a:ext uri="{FF2B5EF4-FFF2-40B4-BE49-F238E27FC236}">
                <a16:creationId xmlns:a16="http://schemas.microsoft.com/office/drawing/2014/main" id="{0EA02023-423C-459F-9A49-67B499A6A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055" y="8469932"/>
            <a:ext cx="9951648" cy="4992184"/>
          </a:xfrm>
          <a:prstGeom prst="rect">
            <a:avLst/>
          </a:prstGeom>
          <a:effectLst/>
        </p:spPr>
      </p:pic>
      <p:sp>
        <p:nvSpPr>
          <p:cNvPr id="75" name="TextBox 74">
            <a:extLst>
              <a:ext uri="{FF2B5EF4-FFF2-40B4-BE49-F238E27FC236}">
                <a16:creationId xmlns:a16="http://schemas.microsoft.com/office/drawing/2014/main" id="{844776A8-7A80-495D-8CF4-D0B9D55004B0}"/>
              </a:ext>
            </a:extLst>
          </p:cNvPr>
          <p:cNvSpPr txBox="1"/>
          <p:nvPr/>
        </p:nvSpPr>
        <p:spPr>
          <a:xfrm>
            <a:off x="4189867" y="13589747"/>
            <a:ext cx="5152701" cy="584647"/>
          </a:xfrm>
          <a:prstGeom prst="rect">
            <a:avLst/>
          </a:prstGeom>
          <a:noFill/>
        </p:spPr>
        <p:txBody>
          <a:bodyPr wrap="square" rtlCol="0">
            <a:spAutoFit/>
          </a:bodyPr>
          <a:lstStyle/>
          <a:p>
            <a:pPr algn="ctr" defTabSz="502646"/>
            <a:r>
              <a:rPr lang="en-US" sz="3199" dirty="0">
                <a:solidFill>
                  <a:schemeClr val="tx2"/>
                </a:solidFill>
                <a:latin typeface="Franklin Gothic Book" panose="020B0503020102020204" pitchFamily="34" charset="0"/>
              </a:rPr>
              <a:t>Acquisition/Relocation</a:t>
            </a:r>
          </a:p>
        </p:txBody>
      </p:sp>
      <p:sp>
        <p:nvSpPr>
          <p:cNvPr id="8" name="TextBox 7">
            <a:extLst>
              <a:ext uri="{FF2B5EF4-FFF2-40B4-BE49-F238E27FC236}">
                <a16:creationId xmlns:a16="http://schemas.microsoft.com/office/drawing/2014/main" id="{53B610CC-CC3D-456E-BFEB-46CD8D71460C}"/>
              </a:ext>
            </a:extLst>
          </p:cNvPr>
          <p:cNvSpPr txBox="1"/>
          <p:nvPr/>
        </p:nvSpPr>
        <p:spPr>
          <a:xfrm>
            <a:off x="13498814" y="13608066"/>
            <a:ext cx="3174267" cy="584647"/>
          </a:xfrm>
          <a:prstGeom prst="rect">
            <a:avLst/>
          </a:prstGeom>
          <a:noFill/>
        </p:spPr>
        <p:txBody>
          <a:bodyPr wrap="none" rtlCol="0">
            <a:spAutoFit/>
          </a:bodyPr>
          <a:lstStyle/>
          <a:p>
            <a:pPr defTabSz="502646"/>
            <a:r>
              <a:rPr lang="en-US" sz="3199" dirty="0">
                <a:solidFill>
                  <a:schemeClr val="tx2"/>
                </a:solidFill>
                <a:latin typeface="Franklin Gothic Book" panose="020B0503020102020204" pitchFamily="34" charset="0"/>
              </a:rPr>
              <a:t>Warning Systems</a:t>
            </a:r>
          </a:p>
        </p:txBody>
      </p:sp>
      <p:pic>
        <p:nvPicPr>
          <p:cNvPr id="11" name="Picture 10">
            <a:extLst>
              <a:ext uri="{FF2B5EF4-FFF2-40B4-BE49-F238E27FC236}">
                <a16:creationId xmlns:a16="http://schemas.microsoft.com/office/drawing/2014/main" id="{57769E4A-24DA-4D70-9F3E-28F86C8781CF}"/>
              </a:ext>
            </a:extLst>
          </p:cNvPr>
          <p:cNvPicPr>
            <a:picLocks noChangeAspect="1"/>
          </p:cNvPicPr>
          <p:nvPr/>
        </p:nvPicPr>
        <p:blipFill>
          <a:blip r:embed="rId6"/>
          <a:stretch>
            <a:fillRect/>
          </a:stretch>
        </p:blipFill>
        <p:spPr>
          <a:xfrm>
            <a:off x="10890074" y="7922043"/>
            <a:ext cx="7618397" cy="5677502"/>
          </a:xfrm>
          <a:prstGeom prst="rect">
            <a:avLst/>
          </a:prstGeom>
          <a:effectLst/>
        </p:spPr>
      </p:pic>
      <p:sp>
        <p:nvSpPr>
          <p:cNvPr id="19" name="object 5">
            <a:extLst>
              <a:ext uri="{FF2B5EF4-FFF2-40B4-BE49-F238E27FC236}">
                <a16:creationId xmlns:a16="http://schemas.microsoft.com/office/drawing/2014/main" id="{B9B95718-5E81-4F1C-BBAB-39F60C582E5D}"/>
              </a:ext>
            </a:extLst>
          </p:cNvPr>
          <p:cNvSpPr txBox="1"/>
          <p:nvPr/>
        </p:nvSpPr>
        <p:spPr>
          <a:xfrm>
            <a:off x="4907605" y="2012046"/>
            <a:ext cx="10288892" cy="689289"/>
          </a:xfrm>
          <a:prstGeom prst="rect">
            <a:avLst/>
          </a:prstGeom>
        </p:spPr>
        <p:txBody>
          <a:bodyPr vert="horz" wrap="square" lIns="0" tIns="12063" rIns="0" bIns="0" rtlCol="0">
            <a:spAutoFit/>
          </a:bodyPr>
          <a:lstStyle/>
          <a:p>
            <a:pPr marL="12698" algn="ctr" defTabSz="502646">
              <a:spcBef>
                <a:spcPts val="95"/>
              </a:spcBef>
            </a:pPr>
            <a:r>
              <a:rPr lang="en-US" sz="4400" dirty="0">
                <a:solidFill>
                  <a:srgbClr val="3E3E3E"/>
                </a:solidFill>
                <a:latin typeface="Arial" panose="020B0604020202020204" pitchFamily="34" charset="0"/>
                <a:cs typeface="Arial" panose="020B0604020202020204" pitchFamily="34" charset="0"/>
              </a:rPr>
              <a:t>Potential Nonstructural Measures</a:t>
            </a:r>
          </a:p>
        </p:txBody>
      </p:sp>
      <p:pic>
        <p:nvPicPr>
          <p:cNvPr id="2" name="Picture 1">
            <a:extLst>
              <a:ext uri="{FF2B5EF4-FFF2-40B4-BE49-F238E27FC236}">
                <a16:creationId xmlns:a16="http://schemas.microsoft.com/office/drawing/2014/main" id="{8F635568-4FD5-24DC-9CB9-E5F0A9412A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6401" y="13814193"/>
            <a:ext cx="2501690" cy="83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906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521D36A-32D8-4D58-A6E8-0EC3D9B7048A}"/>
              </a:ext>
            </a:extLst>
          </p:cNvPr>
          <p:cNvGrpSpPr/>
          <p:nvPr/>
        </p:nvGrpSpPr>
        <p:grpSpPr>
          <a:xfrm>
            <a:off x="1100223" y="2950937"/>
            <a:ext cx="18184761" cy="11758448"/>
            <a:chOff x="2526664" y="5306120"/>
            <a:chExt cx="33084089" cy="21392502"/>
          </a:xfrm>
        </p:grpSpPr>
        <p:sp>
          <p:nvSpPr>
            <p:cNvPr id="8" name="object 18">
              <a:extLst>
                <a:ext uri="{FF2B5EF4-FFF2-40B4-BE49-F238E27FC236}">
                  <a16:creationId xmlns:a16="http://schemas.microsoft.com/office/drawing/2014/main" id="{397A1795-DA45-4A3B-BCE8-972ACF539040}"/>
                </a:ext>
              </a:extLst>
            </p:cNvPr>
            <p:cNvSpPr txBox="1"/>
            <p:nvPr/>
          </p:nvSpPr>
          <p:spPr>
            <a:xfrm>
              <a:off x="2526664" y="24210699"/>
              <a:ext cx="9235816" cy="927173"/>
            </a:xfrm>
            <a:prstGeom prst="rect">
              <a:avLst/>
            </a:prstGeom>
          </p:spPr>
          <p:txBody>
            <a:bodyPr vert="horz" wrap="square" lIns="0" tIns="17141" rIns="0" bIns="0" rtlCol="0">
              <a:spAutoFit/>
            </a:bodyPr>
            <a:lstStyle/>
            <a:p>
              <a:pPr marL="12698" algn="ctr" defTabSz="502646">
                <a:spcBef>
                  <a:spcPts val="135"/>
                </a:spcBef>
              </a:pPr>
              <a:r>
                <a:rPr lang="en-US" sz="3199" dirty="0">
                  <a:solidFill>
                    <a:schemeClr val="tx2"/>
                  </a:solidFill>
                  <a:latin typeface="Franklin Gothic Book" panose="020B0503020102020204" pitchFamily="34" charset="0"/>
                  <a:cs typeface="Franklin Gothic Medium"/>
                </a:rPr>
                <a:t>Oyster Reef Structures</a:t>
              </a:r>
              <a:endParaRPr sz="3199" dirty="0">
                <a:solidFill>
                  <a:schemeClr val="tx2"/>
                </a:solidFill>
                <a:latin typeface="Franklin Gothic Book" panose="020B0503020102020204" pitchFamily="34" charset="0"/>
                <a:cs typeface="Franklin Gothic Medium"/>
              </a:endParaRPr>
            </a:p>
          </p:txBody>
        </p:sp>
        <p:sp>
          <p:nvSpPr>
            <p:cNvPr id="12" name="object 19">
              <a:extLst>
                <a:ext uri="{FF2B5EF4-FFF2-40B4-BE49-F238E27FC236}">
                  <a16:creationId xmlns:a16="http://schemas.microsoft.com/office/drawing/2014/main" id="{A4BB16BB-1AAE-4E93-AAE6-C7FC300E7145}"/>
                </a:ext>
              </a:extLst>
            </p:cNvPr>
            <p:cNvSpPr txBox="1"/>
            <p:nvPr/>
          </p:nvSpPr>
          <p:spPr>
            <a:xfrm>
              <a:off x="14490434" y="24874601"/>
              <a:ext cx="10238180" cy="1824021"/>
            </a:xfrm>
            <a:prstGeom prst="rect">
              <a:avLst/>
            </a:prstGeom>
          </p:spPr>
          <p:txBody>
            <a:bodyPr vert="horz" wrap="square" lIns="0" tIns="17776" rIns="0" bIns="0" rtlCol="0">
              <a:spAutoFit/>
            </a:bodyPr>
            <a:lstStyle/>
            <a:p>
              <a:pPr marL="12698" algn="ctr" defTabSz="502646">
                <a:spcBef>
                  <a:spcPts val="140"/>
                </a:spcBef>
              </a:pPr>
              <a:r>
                <a:rPr lang="en-US" sz="3199" dirty="0">
                  <a:solidFill>
                    <a:schemeClr val="tx2"/>
                  </a:solidFill>
                  <a:latin typeface="Franklin Gothic Book" panose="020B0503020102020204" pitchFamily="34" charset="0"/>
                  <a:cs typeface="Franklin Gothic Medium"/>
                </a:rPr>
                <a:t>Drainage Improvements/Water Storage Features</a:t>
              </a:r>
              <a:endParaRPr sz="3199" dirty="0">
                <a:solidFill>
                  <a:schemeClr val="tx2"/>
                </a:solidFill>
                <a:latin typeface="Franklin Gothic Book" panose="020B0503020102020204" pitchFamily="34" charset="0"/>
                <a:cs typeface="Franklin Gothic Medium"/>
              </a:endParaRPr>
            </a:p>
          </p:txBody>
        </p:sp>
        <p:sp>
          <p:nvSpPr>
            <p:cNvPr id="28" name="TextBox 27">
              <a:extLst>
                <a:ext uri="{FF2B5EF4-FFF2-40B4-BE49-F238E27FC236}">
                  <a16:creationId xmlns:a16="http://schemas.microsoft.com/office/drawing/2014/main" id="{6356AB7E-2C63-464F-B582-E3A651DF5F14}"/>
                </a:ext>
              </a:extLst>
            </p:cNvPr>
            <p:cNvSpPr txBox="1"/>
            <p:nvPr/>
          </p:nvSpPr>
          <p:spPr>
            <a:xfrm>
              <a:off x="2735467" y="13656279"/>
              <a:ext cx="9407965" cy="1959348"/>
            </a:xfrm>
            <a:prstGeom prst="rect">
              <a:avLst/>
            </a:prstGeom>
            <a:noFill/>
          </p:spPr>
          <p:txBody>
            <a:bodyPr wrap="square" rtlCol="0">
              <a:spAutoFit/>
            </a:bodyPr>
            <a:lstStyle/>
            <a:p>
              <a:pPr algn="ctr" defTabSz="502646"/>
              <a:r>
                <a:rPr lang="en-US" sz="3199" dirty="0">
                  <a:solidFill>
                    <a:schemeClr val="tx2"/>
                  </a:solidFill>
                  <a:latin typeface="Franklin Gothic Book" panose="020B0503020102020204" pitchFamily="34" charset="0"/>
                </a:rPr>
                <a:t>Beachfill/Dune Enhancement/Breakwaters </a:t>
              </a:r>
            </a:p>
          </p:txBody>
        </p:sp>
        <p:sp>
          <p:nvSpPr>
            <p:cNvPr id="30" name="TextBox 29">
              <a:extLst>
                <a:ext uri="{FF2B5EF4-FFF2-40B4-BE49-F238E27FC236}">
                  <a16:creationId xmlns:a16="http://schemas.microsoft.com/office/drawing/2014/main" id="{258C6D9B-04B5-4782-8DCD-3A00E16F7164}"/>
                </a:ext>
              </a:extLst>
            </p:cNvPr>
            <p:cNvSpPr txBox="1"/>
            <p:nvPr/>
          </p:nvSpPr>
          <p:spPr>
            <a:xfrm>
              <a:off x="13838861" y="13131662"/>
              <a:ext cx="11541328" cy="1063666"/>
            </a:xfrm>
            <a:prstGeom prst="rect">
              <a:avLst/>
            </a:prstGeom>
            <a:noFill/>
          </p:spPr>
          <p:txBody>
            <a:bodyPr wrap="square" rtlCol="0">
              <a:spAutoFit/>
            </a:bodyPr>
            <a:lstStyle/>
            <a:p>
              <a:pPr algn="ctr" defTabSz="502646"/>
              <a:r>
                <a:rPr lang="en-US" sz="3199" dirty="0">
                  <a:solidFill>
                    <a:schemeClr val="tx2"/>
                  </a:solidFill>
                  <a:latin typeface="Franklin Gothic Book" panose="020B0503020102020204" pitchFamily="34" charset="0"/>
                </a:rPr>
                <a:t>Tidal Wetland Creation/Restoration</a:t>
              </a:r>
            </a:p>
          </p:txBody>
        </p:sp>
        <p:pic>
          <p:nvPicPr>
            <p:cNvPr id="7" name="Picture 6">
              <a:extLst>
                <a:ext uri="{FF2B5EF4-FFF2-40B4-BE49-F238E27FC236}">
                  <a16:creationId xmlns:a16="http://schemas.microsoft.com/office/drawing/2014/main" id="{697C8165-2457-46EB-9BB2-B0A6A6A301B9}"/>
                </a:ext>
              </a:extLst>
            </p:cNvPr>
            <p:cNvPicPr>
              <a:picLocks noChangeAspect="1"/>
            </p:cNvPicPr>
            <p:nvPr/>
          </p:nvPicPr>
          <p:blipFill>
            <a:blip r:embed="rId3"/>
            <a:stretch>
              <a:fillRect/>
            </a:stretch>
          </p:blipFill>
          <p:spPr>
            <a:xfrm>
              <a:off x="26899816" y="5306120"/>
              <a:ext cx="8710937" cy="19588662"/>
            </a:xfrm>
            <a:prstGeom prst="rect">
              <a:avLst/>
            </a:prstGeom>
          </p:spPr>
        </p:pic>
        <p:sp>
          <p:nvSpPr>
            <p:cNvPr id="21" name="object 19">
              <a:extLst>
                <a:ext uri="{FF2B5EF4-FFF2-40B4-BE49-F238E27FC236}">
                  <a16:creationId xmlns:a16="http://schemas.microsoft.com/office/drawing/2014/main" id="{B1AC0097-674B-4F07-87E2-F2CC73406388}"/>
                </a:ext>
              </a:extLst>
            </p:cNvPr>
            <p:cNvSpPr txBox="1"/>
            <p:nvPr/>
          </p:nvSpPr>
          <p:spPr>
            <a:xfrm>
              <a:off x="28517979" y="24970196"/>
              <a:ext cx="6447296" cy="928339"/>
            </a:xfrm>
            <a:prstGeom prst="rect">
              <a:avLst/>
            </a:prstGeom>
          </p:spPr>
          <p:txBody>
            <a:bodyPr vert="horz" wrap="square" lIns="0" tIns="17776" rIns="0" bIns="0" rtlCol="0">
              <a:spAutoFit/>
            </a:bodyPr>
            <a:lstStyle/>
            <a:p>
              <a:pPr marL="12698" defTabSz="502646">
                <a:spcBef>
                  <a:spcPts val="140"/>
                </a:spcBef>
              </a:pPr>
              <a:r>
                <a:rPr sz="3199" dirty="0">
                  <a:solidFill>
                    <a:schemeClr val="tx2"/>
                  </a:solidFill>
                  <a:latin typeface="Franklin Gothic Book" panose="020B0503020102020204" pitchFamily="34" charset="0"/>
                  <a:cs typeface="Franklin Gothic Medium"/>
                </a:rPr>
                <a:t>Living</a:t>
              </a:r>
              <a:r>
                <a:rPr sz="3199" spc="140" dirty="0">
                  <a:solidFill>
                    <a:schemeClr val="tx2"/>
                  </a:solidFill>
                  <a:latin typeface="Franklin Gothic Book" panose="020B0503020102020204" pitchFamily="34" charset="0"/>
                  <a:cs typeface="Franklin Gothic Medium"/>
                </a:rPr>
                <a:t> </a:t>
              </a:r>
              <a:r>
                <a:rPr lang="en-US" sz="3199" spc="140" dirty="0">
                  <a:solidFill>
                    <a:schemeClr val="tx2"/>
                  </a:solidFill>
                  <a:latin typeface="Franklin Gothic Book" panose="020B0503020102020204" pitchFamily="34" charset="0"/>
                  <a:cs typeface="Franklin Gothic Medium"/>
                </a:rPr>
                <a:t>S</a:t>
              </a:r>
              <a:r>
                <a:rPr sz="3199" dirty="0">
                  <a:solidFill>
                    <a:schemeClr val="tx2"/>
                  </a:solidFill>
                  <a:latin typeface="Franklin Gothic Book" panose="020B0503020102020204" pitchFamily="34" charset="0"/>
                  <a:cs typeface="Franklin Gothic Medium"/>
                </a:rPr>
                <a:t>horelin</a:t>
              </a:r>
              <a:r>
                <a:rPr lang="en-US" sz="3199" dirty="0">
                  <a:solidFill>
                    <a:schemeClr val="tx2"/>
                  </a:solidFill>
                  <a:latin typeface="Franklin Gothic Book" panose="020B0503020102020204" pitchFamily="34" charset="0"/>
                  <a:cs typeface="Franklin Gothic Medium"/>
                </a:rPr>
                <a:t>es</a:t>
              </a:r>
              <a:endParaRPr sz="3199" dirty="0">
                <a:solidFill>
                  <a:schemeClr val="tx2"/>
                </a:solidFill>
                <a:latin typeface="Franklin Gothic Book" panose="020B0503020102020204" pitchFamily="34" charset="0"/>
                <a:cs typeface="Franklin Gothic Medium"/>
              </a:endParaRPr>
            </a:p>
          </p:txBody>
        </p:sp>
        <p:pic>
          <p:nvPicPr>
            <p:cNvPr id="14" name="Picture 13">
              <a:extLst>
                <a:ext uri="{FF2B5EF4-FFF2-40B4-BE49-F238E27FC236}">
                  <a16:creationId xmlns:a16="http://schemas.microsoft.com/office/drawing/2014/main" id="{F8DCE6F4-4317-45DE-99DA-98DC3B72B4E0}"/>
                </a:ext>
              </a:extLst>
            </p:cNvPr>
            <p:cNvPicPr>
              <a:picLocks noChangeAspect="1"/>
            </p:cNvPicPr>
            <p:nvPr/>
          </p:nvPicPr>
          <p:blipFill>
            <a:blip r:embed="rId4"/>
            <a:stretch>
              <a:fillRect/>
            </a:stretch>
          </p:blipFill>
          <p:spPr>
            <a:xfrm>
              <a:off x="13290045" y="15497261"/>
              <a:ext cx="12638958" cy="9439791"/>
            </a:xfrm>
            <a:prstGeom prst="rect">
              <a:avLst/>
            </a:prstGeom>
          </p:spPr>
        </p:pic>
      </p:grpSp>
      <p:sp>
        <p:nvSpPr>
          <p:cNvPr id="18" name="object 5">
            <a:extLst>
              <a:ext uri="{FF2B5EF4-FFF2-40B4-BE49-F238E27FC236}">
                <a16:creationId xmlns:a16="http://schemas.microsoft.com/office/drawing/2014/main" id="{F1752AE4-7599-4C7E-B2A7-B9E736B673A0}"/>
              </a:ext>
            </a:extLst>
          </p:cNvPr>
          <p:cNvSpPr txBox="1"/>
          <p:nvPr/>
        </p:nvSpPr>
        <p:spPr>
          <a:xfrm>
            <a:off x="2535382" y="2012046"/>
            <a:ext cx="14444779" cy="689289"/>
          </a:xfrm>
          <a:prstGeom prst="rect">
            <a:avLst/>
          </a:prstGeom>
        </p:spPr>
        <p:txBody>
          <a:bodyPr vert="horz" wrap="square" lIns="0" tIns="12063" rIns="0" bIns="0" rtlCol="0">
            <a:spAutoFit/>
          </a:bodyPr>
          <a:lstStyle/>
          <a:p>
            <a:pPr marL="12698" algn="ctr" defTabSz="502646">
              <a:spcBef>
                <a:spcPts val="95"/>
              </a:spcBef>
            </a:pPr>
            <a:r>
              <a:rPr lang="en-US" sz="4400" dirty="0">
                <a:solidFill>
                  <a:srgbClr val="3E3E3E"/>
                </a:solidFill>
                <a:latin typeface="Arial" panose="020B0604020202020204" pitchFamily="34" charset="0"/>
                <a:cs typeface="Arial" panose="020B0604020202020204" pitchFamily="34" charset="0"/>
              </a:rPr>
              <a:t>Potential Measures: Natural and Nature-Based Features</a:t>
            </a:r>
          </a:p>
        </p:txBody>
      </p:sp>
      <p:pic>
        <p:nvPicPr>
          <p:cNvPr id="16" name="Picture 1">
            <a:extLst>
              <a:ext uri="{FF2B5EF4-FFF2-40B4-BE49-F238E27FC236}">
                <a16:creationId xmlns:a16="http://schemas.microsoft.com/office/drawing/2014/main" id="{45F6B736-69BC-405B-BDC8-455928C8DB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6618" y="13853710"/>
            <a:ext cx="2567024" cy="8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FBC7E67-727A-FDB8-4F0D-AB9F9102BD3E}"/>
              </a:ext>
            </a:extLst>
          </p:cNvPr>
          <p:cNvPicPr>
            <a:picLocks noChangeAspect="1"/>
          </p:cNvPicPr>
          <p:nvPr/>
        </p:nvPicPr>
        <p:blipFill>
          <a:blip r:embed="rId6"/>
          <a:stretch>
            <a:fillRect/>
          </a:stretch>
        </p:blipFill>
        <p:spPr>
          <a:xfrm>
            <a:off x="626362" y="8581903"/>
            <a:ext cx="6343723" cy="4757792"/>
          </a:xfrm>
          <a:prstGeom prst="rect">
            <a:avLst/>
          </a:prstGeom>
        </p:spPr>
      </p:pic>
      <p:pic>
        <p:nvPicPr>
          <p:cNvPr id="9" name="Picture 8">
            <a:extLst>
              <a:ext uri="{FF2B5EF4-FFF2-40B4-BE49-F238E27FC236}">
                <a16:creationId xmlns:a16="http://schemas.microsoft.com/office/drawing/2014/main" id="{A6365BFD-4FC0-F74B-DF7C-D9BC262EA945}"/>
              </a:ext>
            </a:extLst>
          </p:cNvPr>
          <p:cNvPicPr>
            <a:picLocks noChangeAspect="1"/>
          </p:cNvPicPr>
          <p:nvPr/>
        </p:nvPicPr>
        <p:blipFill>
          <a:blip r:embed="rId7"/>
          <a:stretch>
            <a:fillRect/>
          </a:stretch>
        </p:blipFill>
        <p:spPr>
          <a:xfrm>
            <a:off x="587449" y="2915253"/>
            <a:ext cx="6463749" cy="4301331"/>
          </a:xfrm>
          <a:prstGeom prst="rect">
            <a:avLst/>
          </a:prstGeom>
        </p:spPr>
      </p:pic>
      <p:pic>
        <p:nvPicPr>
          <p:cNvPr id="2" name="Picture 1">
            <a:extLst>
              <a:ext uri="{FF2B5EF4-FFF2-40B4-BE49-F238E27FC236}">
                <a16:creationId xmlns:a16="http://schemas.microsoft.com/office/drawing/2014/main" id="{12158349-767D-1FFE-1CDA-7709D9F7C4CF}"/>
              </a:ext>
            </a:extLst>
          </p:cNvPr>
          <p:cNvPicPr>
            <a:picLocks noChangeAspect="1"/>
          </p:cNvPicPr>
          <p:nvPr/>
        </p:nvPicPr>
        <p:blipFill>
          <a:blip r:embed="rId8"/>
          <a:stretch>
            <a:fillRect/>
          </a:stretch>
        </p:blipFill>
        <p:spPr>
          <a:xfrm>
            <a:off x="7630573" y="2937778"/>
            <a:ext cx="5673013" cy="4256280"/>
          </a:xfrm>
          <a:prstGeom prst="rect">
            <a:avLst/>
          </a:prstGeom>
        </p:spPr>
      </p:pic>
    </p:spTree>
    <p:extLst>
      <p:ext uri="{BB962C8B-B14F-4D97-AF65-F5344CB8AC3E}">
        <p14:creationId xmlns:p14="http://schemas.microsoft.com/office/powerpoint/2010/main" val="246389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ject 24"/>
          <p:cNvPicPr/>
          <p:nvPr/>
        </p:nvPicPr>
        <p:blipFill>
          <a:blip r:embed="rId3" cstate="print"/>
          <a:stretch>
            <a:fillRect/>
          </a:stretch>
        </p:blipFill>
        <p:spPr>
          <a:xfrm>
            <a:off x="5987317" y="10992836"/>
            <a:ext cx="3276399" cy="1981828"/>
          </a:xfrm>
          <a:prstGeom prst="rect">
            <a:avLst/>
          </a:prstGeom>
        </p:spPr>
      </p:pic>
      <p:pic>
        <p:nvPicPr>
          <p:cNvPr id="44" name="Picture 43">
            <a:extLst>
              <a:ext uri="{FF2B5EF4-FFF2-40B4-BE49-F238E27FC236}">
                <a16:creationId xmlns:a16="http://schemas.microsoft.com/office/drawing/2014/main" id="{A640CA3B-E49F-45EB-A437-D347701169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600" y="9330101"/>
            <a:ext cx="3994613" cy="2995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7" name="object 5">
            <a:extLst>
              <a:ext uri="{FF2B5EF4-FFF2-40B4-BE49-F238E27FC236}">
                <a16:creationId xmlns:a16="http://schemas.microsoft.com/office/drawing/2014/main" id="{B5D1CB57-DF9D-4B7C-A7D7-6BE1E3AA1937}"/>
              </a:ext>
            </a:extLst>
          </p:cNvPr>
          <p:cNvSpPr txBox="1"/>
          <p:nvPr/>
        </p:nvSpPr>
        <p:spPr>
          <a:xfrm>
            <a:off x="4907605" y="2012046"/>
            <a:ext cx="10288892" cy="689289"/>
          </a:xfrm>
          <a:prstGeom prst="rect">
            <a:avLst/>
          </a:prstGeom>
        </p:spPr>
        <p:txBody>
          <a:bodyPr vert="horz" wrap="square" lIns="0" tIns="12063" rIns="0" bIns="0" rtlCol="0">
            <a:spAutoFit/>
          </a:bodyPr>
          <a:lstStyle/>
          <a:p>
            <a:pPr marL="12698" algn="ctr" defTabSz="502646">
              <a:spcBef>
                <a:spcPts val="95"/>
              </a:spcBef>
            </a:pPr>
            <a:r>
              <a:rPr lang="en-US" sz="4400" dirty="0">
                <a:solidFill>
                  <a:srgbClr val="3E3E3E"/>
                </a:solidFill>
                <a:latin typeface="Arial" panose="020B0604020202020204" pitchFamily="34" charset="0"/>
                <a:cs typeface="Arial" panose="020B0604020202020204" pitchFamily="34" charset="0"/>
              </a:rPr>
              <a:t>NEPA and Environmental Compliance</a:t>
            </a:r>
          </a:p>
        </p:txBody>
      </p:sp>
      <p:grpSp>
        <p:nvGrpSpPr>
          <p:cNvPr id="56" name="Group 55">
            <a:extLst>
              <a:ext uri="{FF2B5EF4-FFF2-40B4-BE49-F238E27FC236}">
                <a16:creationId xmlns:a16="http://schemas.microsoft.com/office/drawing/2014/main" id="{9D4FDD79-678C-4F5C-ACED-A2E5872E2EBB}"/>
              </a:ext>
            </a:extLst>
          </p:cNvPr>
          <p:cNvGrpSpPr/>
          <p:nvPr/>
        </p:nvGrpSpPr>
        <p:grpSpPr>
          <a:xfrm>
            <a:off x="10388821" y="2970998"/>
            <a:ext cx="4807676" cy="9583662"/>
            <a:chOff x="19485523" y="5876476"/>
            <a:chExt cx="8494776" cy="16407355"/>
          </a:xfrm>
        </p:grpSpPr>
        <p:sp>
          <p:nvSpPr>
            <p:cNvPr id="55" name="object 25">
              <a:extLst>
                <a:ext uri="{FF2B5EF4-FFF2-40B4-BE49-F238E27FC236}">
                  <a16:creationId xmlns:a16="http://schemas.microsoft.com/office/drawing/2014/main" id="{3F764CDB-C25C-49E6-845F-B41EB9844797}"/>
                </a:ext>
              </a:extLst>
            </p:cNvPr>
            <p:cNvSpPr txBox="1"/>
            <p:nvPr/>
          </p:nvSpPr>
          <p:spPr>
            <a:xfrm>
              <a:off x="19485523" y="7632704"/>
              <a:ext cx="8494776" cy="14651127"/>
            </a:xfrm>
            <a:prstGeom prst="rect">
              <a:avLst/>
            </a:prstGeom>
            <a:solidFill>
              <a:schemeClr val="bg1">
                <a:lumMod val="85000"/>
              </a:schemeClr>
            </a:solidFill>
          </p:spPr>
          <p:txBody>
            <a:bodyPr vert="horz" wrap="square" lIns="0" tIns="201041" rIns="0" bIns="0" rtlCol="0" anchor="t">
              <a:noAutofit/>
            </a:bodyPr>
            <a:lstStyle/>
            <a:p>
              <a:pPr marL="653415" indent="-313690" defTabSz="502646">
                <a:buSzPct val="88636"/>
                <a:buFont typeface="Wingdings" panose="05000000000000000000" pitchFamily="2" charset="2"/>
                <a:buChar char="§"/>
                <a:tabLst>
                  <a:tab pos="591731" algn="l"/>
                  <a:tab pos="592366" algn="l"/>
                </a:tabLst>
              </a:pPr>
              <a:r>
                <a:rPr lang="en-US" sz="2200" dirty="0">
                  <a:latin typeface="Franklin Gothic Book"/>
                  <a:cs typeface="Franklin Gothic Medium"/>
                </a:rPr>
                <a:t>Air</a:t>
              </a:r>
              <a:r>
                <a:rPr lang="en-US" sz="2200" spc="-40" dirty="0">
                  <a:latin typeface="Franklin Gothic Book"/>
                  <a:cs typeface="Franklin Gothic Medium"/>
                </a:rPr>
                <a:t> </a:t>
              </a:r>
              <a:r>
                <a:rPr lang="en-US" sz="2200" spc="-10" dirty="0">
                  <a:latin typeface="Franklin Gothic Book"/>
                  <a:cs typeface="Franklin Gothic Medium"/>
                </a:rPr>
                <a:t>Quality</a:t>
              </a:r>
              <a:endParaRPr lang="en-US" sz="2200">
                <a:latin typeface="Franklin Gothic Book"/>
                <a:cs typeface="Franklin Gothic Medium"/>
              </a:endParaRPr>
            </a:p>
            <a:p>
              <a:pPr marL="654050" marR="1972310" indent="-313690" defTabSz="502646">
                <a:lnSpc>
                  <a:spcPts val="2490"/>
                </a:lnSpc>
                <a:spcBef>
                  <a:spcPts val="390"/>
                </a:spcBef>
                <a:buSzPct val="88636"/>
                <a:buFont typeface="Wingdings" panose="05000000000000000000" pitchFamily="2" charset="2"/>
                <a:buChar char="§"/>
                <a:tabLst>
                  <a:tab pos="591731" algn="l"/>
                  <a:tab pos="592366" algn="l"/>
                </a:tabLst>
              </a:pPr>
              <a:r>
                <a:rPr lang="en-US" sz="2200" dirty="0">
                  <a:latin typeface="Franklin Gothic Book"/>
                  <a:cs typeface="Franklin Gothic Medium"/>
                </a:rPr>
                <a:t>Climate</a:t>
              </a:r>
              <a:r>
                <a:rPr lang="en-US" sz="2200" spc="-130" dirty="0">
                  <a:latin typeface="Franklin Gothic Book"/>
                  <a:cs typeface="Franklin Gothic Medium"/>
                </a:rPr>
                <a:t> </a:t>
              </a:r>
              <a:r>
                <a:rPr lang="en-US" sz="2200" spc="-10" dirty="0">
                  <a:latin typeface="Franklin Gothic Book"/>
                  <a:cs typeface="Franklin Gothic Medium"/>
                </a:rPr>
                <a:t>Change/ </a:t>
              </a:r>
              <a:r>
                <a:rPr lang="en-US" sz="2200" dirty="0">
                  <a:latin typeface="Franklin Gothic Book"/>
                  <a:cs typeface="Franklin Gothic Medium"/>
                </a:rPr>
                <a:t>Sea</a:t>
              </a:r>
              <a:r>
                <a:rPr lang="en-US" sz="2200" spc="-75" dirty="0">
                  <a:latin typeface="Franklin Gothic Book"/>
                  <a:cs typeface="Franklin Gothic Medium"/>
                </a:rPr>
                <a:t> </a:t>
              </a:r>
              <a:r>
                <a:rPr lang="en-US" sz="2200" dirty="0">
                  <a:latin typeface="Franklin Gothic Book"/>
                  <a:cs typeface="Franklin Gothic Medium"/>
                </a:rPr>
                <a:t>Level</a:t>
              </a:r>
              <a:r>
                <a:rPr lang="en-US" sz="2200" spc="-80" dirty="0">
                  <a:latin typeface="Franklin Gothic Book"/>
                  <a:cs typeface="Franklin Gothic Medium"/>
                </a:rPr>
                <a:t> </a:t>
              </a:r>
              <a:r>
                <a:rPr lang="en-US" sz="2200" spc="-20" dirty="0">
                  <a:latin typeface="Franklin Gothic Book"/>
                  <a:cs typeface="Franklin Gothic Medium"/>
                </a:rPr>
                <a:t>Rise</a:t>
              </a:r>
              <a:endParaRPr lang="en-US" sz="2200">
                <a:latin typeface="Franklin Gothic Book"/>
                <a:cs typeface="Franklin Gothic Medium"/>
              </a:endParaRPr>
            </a:p>
            <a:p>
              <a:pPr marL="654050" marR="1584960" indent="-313690" defTabSz="502646">
                <a:lnSpc>
                  <a:spcPts val="2490"/>
                </a:lnSpc>
                <a:spcBef>
                  <a:spcPts val="340"/>
                </a:spcBef>
                <a:buSzPct val="88636"/>
                <a:buFont typeface="Wingdings" panose="05000000000000000000" pitchFamily="2" charset="2"/>
                <a:buChar char="§"/>
                <a:tabLst>
                  <a:tab pos="591731" algn="l"/>
                  <a:tab pos="592366" algn="l"/>
                </a:tabLst>
              </a:pPr>
              <a:r>
                <a:rPr lang="en-US" sz="2200" dirty="0">
                  <a:latin typeface="Franklin Gothic Book"/>
                  <a:cs typeface="Franklin Gothic Medium"/>
                </a:rPr>
                <a:t>Cultural</a:t>
              </a:r>
              <a:r>
                <a:rPr lang="en-US" sz="2200" spc="-70" dirty="0">
                  <a:latin typeface="Franklin Gothic Book"/>
                  <a:cs typeface="Franklin Gothic Medium"/>
                </a:rPr>
                <a:t> </a:t>
              </a:r>
              <a:r>
                <a:rPr lang="en-US" sz="2200" dirty="0">
                  <a:latin typeface="Franklin Gothic Book"/>
                  <a:cs typeface="Franklin Gothic Medium"/>
                </a:rPr>
                <a:t>and</a:t>
              </a:r>
              <a:r>
                <a:rPr lang="en-US" sz="2200" spc="-65" dirty="0">
                  <a:latin typeface="Franklin Gothic Book"/>
                  <a:cs typeface="Franklin Gothic Medium"/>
                </a:rPr>
                <a:t> </a:t>
              </a:r>
              <a:r>
                <a:rPr lang="en-US" sz="2200" spc="-10" dirty="0">
                  <a:latin typeface="Franklin Gothic Book"/>
                  <a:cs typeface="Franklin Gothic Medium"/>
                </a:rPr>
                <a:t>Historic Resources</a:t>
              </a:r>
              <a:endParaRPr lang="en-US" sz="2200">
                <a:latin typeface="Franklin Gothic Book"/>
                <a:cs typeface="Franklin Gothic Medium"/>
              </a:endParaRPr>
            </a:p>
            <a:p>
              <a:pPr marL="653415" indent="-313690" defTabSz="502646">
                <a:spcBef>
                  <a:spcPts val="125"/>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Demographics</a:t>
              </a:r>
            </a:p>
            <a:p>
              <a:pPr marL="653415" indent="-313690" defTabSz="502646">
                <a:spcBef>
                  <a:spcPts val="125"/>
                </a:spcBef>
                <a:buSzPct val="88636"/>
                <a:buFont typeface="Wingdings" panose="05000000000000000000" pitchFamily="2" charset="2"/>
                <a:buChar char="§"/>
                <a:tabLst>
                  <a:tab pos="591731" algn="l"/>
                  <a:tab pos="592366" algn="l"/>
                </a:tabLst>
              </a:pPr>
              <a:r>
                <a:rPr lang="en-US" sz="2200" dirty="0">
                  <a:latin typeface="Franklin Gothic Book"/>
                  <a:cs typeface="Franklin Gothic Medium"/>
                </a:rPr>
                <a:t>Socioeconomics and Environmental Justice</a:t>
              </a:r>
            </a:p>
            <a:p>
              <a:pPr marL="653415" indent="-313690" defTabSz="502646">
                <a:spcBef>
                  <a:spcPts val="180"/>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Wetlands</a:t>
              </a:r>
              <a:endParaRPr lang="en-US" sz="2200">
                <a:latin typeface="Franklin Gothic Book"/>
                <a:cs typeface="Franklin Gothic Medium"/>
              </a:endParaRPr>
            </a:p>
            <a:p>
              <a:pPr marL="653415" indent="-313690" defTabSz="502646">
                <a:spcBef>
                  <a:spcPts val="180"/>
                </a:spcBef>
                <a:buSzPct val="88636"/>
                <a:buFont typeface="Wingdings" panose="05000000000000000000" pitchFamily="2" charset="2"/>
                <a:buChar char="§"/>
                <a:tabLst>
                  <a:tab pos="591731" algn="l"/>
                  <a:tab pos="592366" algn="l"/>
                </a:tabLst>
              </a:pPr>
              <a:r>
                <a:rPr lang="en-US" sz="2200" dirty="0">
                  <a:latin typeface="Franklin Gothic Book"/>
                  <a:cs typeface="Franklin Gothic Medium"/>
                </a:rPr>
                <a:t>Fish</a:t>
              </a:r>
              <a:r>
                <a:rPr lang="en-US" sz="2200" spc="-80" dirty="0">
                  <a:latin typeface="Franklin Gothic Book"/>
                  <a:cs typeface="Franklin Gothic Medium"/>
                </a:rPr>
                <a:t> </a:t>
              </a:r>
              <a:r>
                <a:rPr lang="en-US" sz="2200" dirty="0">
                  <a:latin typeface="Franklin Gothic Book"/>
                  <a:cs typeface="Franklin Gothic Medium"/>
                </a:rPr>
                <a:t>and</a:t>
              </a:r>
              <a:r>
                <a:rPr lang="en-US" sz="2200" spc="-65" dirty="0">
                  <a:latin typeface="Franklin Gothic Book"/>
                  <a:cs typeface="Franklin Gothic Medium"/>
                </a:rPr>
                <a:t> </a:t>
              </a:r>
              <a:r>
                <a:rPr lang="en-US" sz="2200" dirty="0">
                  <a:latin typeface="Franklin Gothic Book"/>
                  <a:cs typeface="Franklin Gothic Medium"/>
                </a:rPr>
                <a:t>Wildlife</a:t>
              </a:r>
              <a:r>
                <a:rPr lang="en-US" sz="2200" spc="-75" dirty="0">
                  <a:latin typeface="Franklin Gothic Book"/>
                  <a:cs typeface="Franklin Gothic Medium"/>
                </a:rPr>
                <a:t> </a:t>
              </a:r>
              <a:r>
                <a:rPr lang="en-US" sz="2200" spc="-10" dirty="0">
                  <a:latin typeface="Franklin Gothic Book"/>
                  <a:cs typeface="Franklin Gothic Medium"/>
                </a:rPr>
                <a:t>Resources</a:t>
              </a:r>
            </a:p>
            <a:p>
              <a:pPr marL="653415" indent="-313690" defTabSz="502646">
                <a:spcBef>
                  <a:spcPts val="180"/>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Commercial and Recreational Fisheries</a:t>
              </a:r>
              <a:endParaRPr lang="en-US" sz="2200">
                <a:latin typeface="Franklin Gothic Book"/>
                <a:cs typeface="Franklin Gothic Medium"/>
              </a:endParaRPr>
            </a:p>
            <a:p>
              <a:pPr marL="654050" marR="1465580" indent="-313690" defTabSz="502646">
                <a:lnSpc>
                  <a:spcPts val="2490"/>
                </a:lnSpc>
                <a:spcBef>
                  <a:spcPts val="390"/>
                </a:spcBef>
                <a:buSzPct val="88636"/>
                <a:buFont typeface="Wingdings" panose="05000000000000000000" pitchFamily="2" charset="2"/>
                <a:buChar char="§"/>
                <a:tabLst>
                  <a:tab pos="591731" algn="l"/>
                  <a:tab pos="592366" algn="l"/>
                </a:tabLst>
              </a:pPr>
              <a:r>
                <a:rPr lang="en-US" sz="2200" dirty="0">
                  <a:latin typeface="Franklin Gothic Book"/>
                  <a:cs typeface="Franklin Gothic Medium"/>
                </a:rPr>
                <a:t>Hazardous,</a:t>
              </a:r>
              <a:r>
                <a:rPr lang="en-US" sz="2200" spc="-100" dirty="0">
                  <a:latin typeface="Franklin Gothic Book"/>
                  <a:cs typeface="Franklin Gothic Medium"/>
                </a:rPr>
                <a:t> </a:t>
              </a:r>
              <a:r>
                <a:rPr lang="en-US" sz="2200" spc="-10" dirty="0">
                  <a:latin typeface="Franklin Gothic Book"/>
                  <a:cs typeface="Franklin Gothic Medium"/>
                </a:rPr>
                <a:t>toxic,</a:t>
              </a:r>
              <a:r>
                <a:rPr lang="en-US" sz="2200" spc="-100" dirty="0">
                  <a:latin typeface="Franklin Gothic Book"/>
                  <a:cs typeface="Franklin Gothic Medium"/>
                </a:rPr>
                <a:t> </a:t>
              </a:r>
              <a:r>
                <a:rPr lang="en-US" sz="2200" spc="-25" dirty="0">
                  <a:latin typeface="Franklin Gothic Book"/>
                  <a:cs typeface="Franklin Gothic Medium"/>
                </a:rPr>
                <a:t>and </a:t>
              </a:r>
              <a:r>
                <a:rPr lang="en-US" sz="2200" spc="-10" dirty="0">
                  <a:latin typeface="Franklin Gothic Book"/>
                  <a:cs typeface="Franklin Gothic Medium"/>
                </a:rPr>
                <a:t>radioactive</a:t>
              </a:r>
              <a:r>
                <a:rPr lang="en-US" sz="2200" spc="-30" dirty="0">
                  <a:latin typeface="Franklin Gothic Book"/>
                  <a:cs typeface="Franklin Gothic Medium"/>
                </a:rPr>
                <a:t> </a:t>
              </a:r>
              <a:r>
                <a:rPr lang="en-US" sz="2200" spc="-10" dirty="0">
                  <a:latin typeface="Franklin Gothic Book"/>
                  <a:cs typeface="Franklin Gothic Medium"/>
                </a:rPr>
                <a:t>materials</a:t>
              </a:r>
              <a:endParaRPr lang="en-US" sz="2200">
                <a:latin typeface="Franklin Gothic Book"/>
                <a:cs typeface="Franklin Gothic Medium"/>
              </a:endParaRPr>
            </a:p>
            <a:p>
              <a:pPr marL="653415" indent="-313690" defTabSz="502646">
                <a:spcBef>
                  <a:spcPts val="130"/>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Hydrology</a:t>
              </a:r>
              <a:endParaRPr lang="en-US" sz="2200">
                <a:latin typeface="Franklin Gothic Book"/>
                <a:cs typeface="Franklin Gothic Medium"/>
              </a:endParaRPr>
            </a:p>
            <a:p>
              <a:pPr marL="653415" indent="-313690" defTabSz="502646">
                <a:spcBef>
                  <a:spcPts val="180"/>
                </a:spcBef>
                <a:buSzPct val="88636"/>
                <a:buFont typeface="Wingdings" panose="05000000000000000000" pitchFamily="2" charset="2"/>
                <a:buChar char="§"/>
                <a:tabLst>
                  <a:tab pos="591731" algn="l"/>
                  <a:tab pos="592366" algn="l"/>
                </a:tabLst>
              </a:pPr>
              <a:r>
                <a:rPr lang="en-US" sz="2200" dirty="0">
                  <a:latin typeface="Franklin Gothic Book"/>
                  <a:cs typeface="Franklin Gothic Medium"/>
                </a:rPr>
                <a:t>Land</a:t>
              </a:r>
              <a:r>
                <a:rPr lang="en-US" sz="2200" spc="-50" dirty="0">
                  <a:latin typeface="Franklin Gothic Book"/>
                  <a:cs typeface="Franklin Gothic Medium"/>
                </a:rPr>
                <a:t> </a:t>
              </a:r>
              <a:r>
                <a:rPr lang="en-US" sz="2200" spc="-25" dirty="0">
                  <a:latin typeface="Franklin Gothic Book"/>
                  <a:cs typeface="Franklin Gothic Medium"/>
                </a:rPr>
                <a:t>Use</a:t>
              </a:r>
              <a:endParaRPr lang="en-US" sz="2200">
                <a:latin typeface="Franklin Gothic Book"/>
                <a:cs typeface="Franklin Gothic Medium"/>
              </a:endParaRPr>
            </a:p>
            <a:p>
              <a:pPr marL="653415" indent="-313690" defTabSz="502646">
                <a:spcBef>
                  <a:spcPts val="185"/>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Navigation</a:t>
              </a:r>
              <a:endParaRPr lang="en-US" sz="2200">
                <a:latin typeface="Franklin Gothic Book"/>
                <a:cs typeface="Franklin Gothic Medium"/>
              </a:endParaRPr>
            </a:p>
            <a:p>
              <a:pPr marL="653415" indent="-313690" defTabSz="502646">
                <a:spcBef>
                  <a:spcPts val="185"/>
                </a:spcBef>
                <a:buSzPct val="88636"/>
                <a:buFont typeface="Wingdings" panose="05000000000000000000" pitchFamily="2" charset="2"/>
                <a:buChar char="§"/>
                <a:tabLst>
                  <a:tab pos="591731" algn="l"/>
                  <a:tab pos="592366" algn="l"/>
                </a:tabLst>
              </a:pPr>
              <a:r>
                <a:rPr lang="en-US" sz="2200" dirty="0">
                  <a:latin typeface="Franklin Gothic Book"/>
                  <a:cs typeface="Franklin Gothic Medium"/>
                </a:rPr>
                <a:t>Noise</a:t>
              </a:r>
              <a:r>
                <a:rPr lang="en-US" sz="2200" spc="-50" dirty="0">
                  <a:latin typeface="Franklin Gothic Book"/>
                  <a:cs typeface="Franklin Gothic Medium"/>
                </a:rPr>
                <a:t> </a:t>
              </a:r>
              <a:r>
                <a:rPr lang="en-US" sz="2200" dirty="0">
                  <a:latin typeface="Franklin Gothic Book"/>
                  <a:cs typeface="Franklin Gothic Medium"/>
                </a:rPr>
                <a:t>and</a:t>
              </a:r>
              <a:r>
                <a:rPr lang="en-US" sz="2200" spc="-45" dirty="0">
                  <a:latin typeface="Franklin Gothic Book"/>
                  <a:cs typeface="Franklin Gothic Medium"/>
                </a:rPr>
                <a:t> </a:t>
              </a:r>
              <a:r>
                <a:rPr lang="en-US" sz="2200" spc="-10" dirty="0">
                  <a:latin typeface="Franklin Gothic Book"/>
                  <a:cs typeface="Franklin Gothic Medium"/>
                </a:rPr>
                <a:t>Vibration</a:t>
              </a:r>
              <a:endParaRPr lang="en-US" sz="2200">
                <a:latin typeface="Franklin Gothic Book"/>
                <a:cs typeface="Franklin Gothic Medium"/>
              </a:endParaRPr>
            </a:p>
            <a:p>
              <a:pPr marL="653415" indent="-313690" defTabSz="502646">
                <a:spcBef>
                  <a:spcPts val="180"/>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Recreation</a:t>
              </a:r>
              <a:endParaRPr lang="en-US" sz="2200">
                <a:latin typeface="Franklin Gothic Book"/>
                <a:cs typeface="Franklin Gothic Medium"/>
              </a:endParaRPr>
            </a:p>
            <a:p>
              <a:pPr marL="653415" indent="-313690" defTabSz="502646">
                <a:spcBef>
                  <a:spcPts val="185"/>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Protected</a:t>
              </a:r>
              <a:r>
                <a:rPr lang="en-US" sz="2200" spc="-125" dirty="0">
                  <a:latin typeface="Franklin Gothic Book"/>
                  <a:cs typeface="Franklin Gothic Medium"/>
                </a:rPr>
                <a:t> </a:t>
              </a:r>
              <a:r>
                <a:rPr lang="en-US" sz="2200" spc="-10" dirty="0">
                  <a:latin typeface="Franklin Gothic Book"/>
                  <a:cs typeface="Franklin Gothic Medium"/>
                </a:rPr>
                <a:t>Species</a:t>
              </a:r>
              <a:endParaRPr lang="en-US" sz="2200">
                <a:latin typeface="Franklin Gothic Book"/>
                <a:cs typeface="Franklin Gothic Medium"/>
              </a:endParaRPr>
            </a:p>
            <a:p>
              <a:pPr marL="653415" indent="-313690" defTabSz="502646">
                <a:spcBef>
                  <a:spcPts val="130"/>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Traffic</a:t>
              </a:r>
              <a:endParaRPr lang="en-US" sz="2200">
                <a:latin typeface="Franklin Gothic Book"/>
                <a:cs typeface="Franklin Gothic Medium"/>
              </a:endParaRPr>
            </a:p>
            <a:p>
              <a:pPr marL="653415" indent="-313690" defTabSz="502646">
                <a:spcBef>
                  <a:spcPts val="185"/>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Water</a:t>
              </a:r>
              <a:r>
                <a:rPr lang="en-US" sz="2200" spc="-110" dirty="0">
                  <a:latin typeface="Franklin Gothic Book"/>
                  <a:cs typeface="Franklin Gothic Medium"/>
                </a:rPr>
                <a:t> </a:t>
              </a:r>
              <a:r>
                <a:rPr lang="en-US" sz="2200" spc="-10" dirty="0">
                  <a:latin typeface="Franklin Gothic Book"/>
                  <a:cs typeface="Franklin Gothic Medium"/>
                </a:rPr>
                <a:t>Quality</a:t>
              </a:r>
            </a:p>
            <a:p>
              <a:pPr marL="653415" indent="-313690" defTabSz="502646">
                <a:spcBef>
                  <a:spcPts val="185"/>
                </a:spcBef>
                <a:buSzPct val="88636"/>
                <a:buFont typeface="Wingdings" panose="05000000000000000000" pitchFamily="2" charset="2"/>
                <a:buChar char="§"/>
                <a:tabLst>
                  <a:tab pos="591731" algn="l"/>
                  <a:tab pos="592366" algn="l"/>
                </a:tabLst>
              </a:pPr>
              <a:r>
                <a:rPr lang="en-US" sz="2200" spc="-10" dirty="0">
                  <a:latin typeface="Franklin Gothic Book"/>
                  <a:cs typeface="Franklin Gothic Medium"/>
                </a:rPr>
                <a:t>Floodplains</a:t>
              </a:r>
              <a:endParaRPr lang="en-US" sz="2200" dirty="0">
                <a:latin typeface="Franklin Gothic Book"/>
                <a:cs typeface="Franklin Gothic Medium"/>
              </a:endParaRPr>
            </a:p>
          </p:txBody>
        </p:sp>
        <p:sp>
          <p:nvSpPr>
            <p:cNvPr id="48" name="object 11">
              <a:extLst>
                <a:ext uri="{FF2B5EF4-FFF2-40B4-BE49-F238E27FC236}">
                  <a16:creationId xmlns:a16="http://schemas.microsoft.com/office/drawing/2014/main" id="{FB4C2813-4466-45FC-9CB7-136D009AA148}"/>
                </a:ext>
              </a:extLst>
            </p:cNvPr>
            <p:cNvSpPr txBox="1"/>
            <p:nvPr/>
          </p:nvSpPr>
          <p:spPr>
            <a:xfrm>
              <a:off x="19487240" y="5876476"/>
              <a:ext cx="8491341" cy="1751597"/>
            </a:xfrm>
            <a:prstGeom prst="rect">
              <a:avLst/>
            </a:prstGeom>
            <a:solidFill>
              <a:schemeClr val="accent2">
                <a:lumMod val="75000"/>
              </a:schemeClr>
            </a:solidFill>
          </p:spPr>
          <p:txBody>
            <a:bodyPr vert="horz" wrap="square" lIns="0" tIns="0" rIns="0" bIns="0" rtlCol="0" anchor="ctr" anchorCtr="0">
              <a:noAutofit/>
            </a:bodyPr>
            <a:lstStyle/>
            <a:p>
              <a:pPr algn="ctr" defTabSz="502646">
                <a:spcBef>
                  <a:spcPts val="1600"/>
                </a:spcBef>
              </a:pPr>
              <a:r>
                <a:rPr lang="en-US" sz="2419"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What environmental topics may be considered?</a:t>
              </a:r>
              <a:endParaRPr sz="2419" dirty="0">
                <a:solidFill>
                  <a:srgbClr val="FAEF9E"/>
                </a:solidFill>
                <a:effectLst>
                  <a:outerShdw blurRad="50800" dist="38100" dir="2700000" algn="tl" rotWithShape="0">
                    <a:prstClr val="black">
                      <a:alpha val="40000"/>
                    </a:prstClr>
                  </a:outerShdw>
                </a:effectLst>
                <a:latin typeface="Franklin Gothic Demi Cond"/>
                <a:cs typeface="Franklin Gothic Demi Cond"/>
              </a:endParaRPr>
            </a:p>
          </p:txBody>
        </p:sp>
      </p:grpSp>
      <p:grpSp>
        <p:nvGrpSpPr>
          <p:cNvPr id="57" name="Group 56">
            <a:extLst>
              <a:ext uri="{FF2B5EF4-FFF2-40B4-BE49-F238E27FC236}">
                <a16:creationId xmlns:a16="http://schemas.microsoft.com/office/drawing/2014/main" id="{D012BD75-42E8-4FB1-9975-486A79E30EB4}"/>
              </a:ext>
            </a:extLst>
          </p:cNvPr>
          <p:cNvGrpSpPr/>
          <p:nvPr/>
        </p:nvGrpSpPr>
        <p:grpSpPr>
          <a:xfrm>
            <a:off x="927314" y="2970998"/>
            <a:ext cx="3771106" cy="5906345"/>
            <a:chOff x="1687091" y="5876476"/>
            <a:chExt cx="6860888" cy="10745593"/>
          </a:xfrm>
        </p:grpSpPr>
        <p:sp>
          <p:nvSpPr>
            <p:cNvPr id="51" name="object 25">
              <a:extLst>
                <a:ext uri="{FF2B5EF4-FFF2-40B4-BE49-F238E27FC236}">
                  <a16:creationId xmlns:a16="http://schemas.microsoft.com/office/drawing/2014/main" id="{F14F70EE-989E-49BE-A12D-4B564E4E6E9E}"/>
                </a:ext>
              </a:extLst>
            </p:cNvPr>
            <p:cNvSpPr txBox="1"/>
            <p:nvPr/>
          </p:nvSpPr>
          <p:spPr>
            <a:xfrm>
              <a:off x="1688535" y="7632704"/>
              <a:ext cx="6858000" cy="8989365"/>
            </a:xfrm>
            <a:prstGeom prst="rect">
              <a:avLst/>
            </a:prstGeom>
            <a:solidFill>
              <a:schemeClr val="bg1">
                <a:lumMod val="85000"/>
              </a:schemeClr>
            </a:solidFill>
          </p:spPr>
          <p:txBody>
            <a:bodyPr vert="horz" wrap="square" lIns="0" tIns="201041" rIns="0" bIns="0" rtlCol="0" anchor="t">
              <a:noAutofit/>
            </a:bodyPr>
            <a:lstStyle/>
            <a:p>
              <a:pPr marL="552450" indent="-313690" defTabSz="502646">
                <a:lnSpc>
                  <a:spcPts val="2564"/>
                </a:lnSpc>
                <a:buSzPct val="88636"/>
                <a:buFont typeface="Wingdings" panose="05000000000000000000" pitchFamily="2" charset="2"/>
                <a:buChar char="§"/>
                <a:tabLst>
                  <a:tab pos="490781" algn="l"/>
                  <a:tab pos="491416" algn="l"/>
                </a:tabLst>
              </a:pPr>
              <a:r>
                <a:rPr lang="en-US" sz="2200" dirty="0">
                  <a:latin typeface="Franklin Gothic Book"/>
                  <a:cs typeface="Franklin Gothic Medium"/>
                </a:rPr>
                <a:t>One</a:t>
              </a:r>
              <a:r>
                <a:rPr lang="en-US" sz="2200" spc="-50" dirty="0">
                  <a:latin typeface="Franklin Gothic Book"/>
                  <a:cs typeface="Franklin Gothic Medium"/>
                </a:rPr>
                <a:t> </a:t>
              </a:r>
              <a:r>
                <a:rPr lang="en-US" sz="2200" dirty="0">
                  <a:latin typeface="Franklin Gothic Book"/>
                  <a:cs typeface="Franklin Gothic Medium"/>
                </a:rPr>
                <a:t>of</a:t>
              </a:r>
              <a:r>
                <a:rPr lang="en-US" sz="2200" spc="-50" dirty="0">
                  <a:latin typeface="Franklin Gothic Book"/>
                  <a:cs typeface="Franklin Gothic Medium"/>
                </a:rPr>
                <a:t> </a:t>
              </a:r>
              <a:r>
                <a:rPr lang="en-US" sz="2200" dirty="0">
                  <a:latin typeface="Franklin Gothic Book"/>
                  <a:cs typeface="Franklin Gothic Medium"/>
                </a:rPr>
                <a:t>the</a:t>
              </a:r>
              <a:r>
                <a:rPr lang="en-US" sz="2200" spc="-50" dirty="0">
                  <a:latin typeface="Franklin Gothic Book"/>
                  <a:cs typeface="Franklin Gothic Medium"/>
                </a:rPr>
                <a:t> </a:t>
              </a:r>
              <a:r>
                <a:rPr lang="en-US" sz="2200" dirty="0">
                  <a:latin typeface="Franklin Gothic Book"/>
                  <a:cs typeface="Franklin Gothic Medium"/>
                </a:rPr>
                <a:t>nation’s</a:t>
              </a:r>
              <a:r>
                <a:rPr lang="en-US" sz="2200" spc="-50" dirty="0">
                  <a:latin typeface="Franklin Gothic Book"/>
                  <a:cs typeface="Franklin Gothic Medium"/>
                </a:rPr>
                <a:t> </a:t>
              </a:r>
              <a:r>
                <a:rPr lang="en-US" sz="2200" spc="-10" dirty="0">
                  <a:latin typeface="Franklin Gothic Book"/>
                  <a:cs typeface="Franklin Gothic Medium"/>
                </a:rPr>
                <a:t>oldest</a:t>
              </a:r>
              <a:r>
                <a:rPr lang="en-US" sz="2200" dirty="0">
                  <a:latin typeface="Franklin Gothic Book"/>
                  <a:cs typeface="Franklin Gothic Medium"/>
                </a:rPr>
                <a:t> </a:t>
              </a:r>
              <a:r>
                <a:rPr lang="en-US" sz="2200" spc="-10" dirty="0">
                  <a:latin typeface="Franklin Gothic Book"/>
                  <a:cs typeface="Franklin Gothic Medium"/>
                </a:rPr>
                <a:t>environmental</a:t>
              </a:r>
              <a:r>
                <a:rPr lang="en-US" sz="2200" spc="-75" dirty="0">
                  <a:latin typeface="Franklin Gothic Book"/>
                  <a:cs typeface="Franklin Gothic Medium"/>
                </a:rPr>
                <a:t> </a:t>
              </a:r>
              <a:r>
                <a:rPr lang="en-US" sz="2200" spc="-20" dirty="0">
                  <a:latin typeface="Franklin Gothic Book"/>
                  <a:cs typeface="Franklin Gothic Medium"/>
                </a:rPr>
                <a:t>laws.</a:t>
              </a:r>
              <a:endParaRPr lang="en-US" sz="2200">
                <a:latin typeface="Franklin Gothic Book"/>
                <a:cs typeface="Franklin Gothic Medium"/>
              </a:endParaRPr>
            </a:p>
            <a:p>
              <a:pPr marL="553085" marR="356235" indent="-313690" defTabSz="502646">
                <a:lnSpc>
                  <a:spcPts val="2490"/>
                </a:lnSpc>
                <a:spcBef>
                  <a:spcPts val="390"/>
                </a:spcBef>
                <a:buSzPct val="88636"/>
                <a:buFont typeface="Wingdings" panose="05000000000000000000" pitchFamily="2" charset="2"/>
                <a:buChar char="§"/>
                <a:tabLst>
                  <a:tab pos="490781" algn="l"/>
                  <a:tab pos="491416" algn="l"/>
                </a:tabLst>
              </a:pPr>
              <a:r>
                <a:rPr lang="en-US" sz="2200" dirty="0">
                  <a:latin typeface="Franklin Gothic Book"/>
                  <a:cs typeface="Franklin Gothic Medium"/>
                </a:rPr>
                <a:t>Requires</a:t>
              </a:r>
              <a:r>
                <a:rPr lang="en-US" sz="2200" spc="-114" dirty="0">
                  <a:latin typeface="Franklin Gothic Book"/>
                  <a:cs typeface="Franklin Gothic Medium"/>
                </a:rPr>
                <a:t> </a:t>
              </a:r>
              <a:r>
                <a:rPr lang="en-US" sz="2200" dirty="0">
                  <a:latin typeface="Franklin Gothic Book"/>
                  <a:cs typeface="Franklin Gothic Medium"/>
                </a:rPr>
                <a:t>federal</a:t>
              </a:r>
              <a:r>
                <a:rPr lang="en-US" sz="2200" spc="-114" dirty="0">
                  <a:latin typeface="Franklin Gothic Book"/>
                  <a:cs typeface="Franklin Gothic Medium"/>
                </a:rPr>
                <a:t> </a:t>
              </a:r>
              <a:r>
                <a:rPr lang="en-US" sz="2200" spc="-10" dirty="0">
                  <a:latin typeface="Franklin Gothic Book"/>
                  <a:cs typeface="Franklin Gothic Medium"/>
                </a:rPr>
                <a:t>agencies </a:t>
              </a:r>
              <a:r>
                <a:rPr lang="en-US" sz="2200" dirty="0">
                  <a:latin typeface="Franklin Gothic Book"/>
                  <a:cs typeface="Franklin Gothic Medium"/>
                </a:rPr>
                <a:t>to</a:t>
              </a:r>
              <a:r>
                <a:rPr lang="en-US" sz="2200" spc="-70" dirty="0">
                  <a:latin typeface="Franklin Gothic Book"/>
                  <a:cs typeface="Franklin Gothic Medium"/>
                </a:rPr>
                <a:t> </a:t>
              </a:r>
              <a:r>
                <a:rPr lang="en-US" sz="2200" dirty="0">
                  <a:latin typeface="Franklin Gothic Book"/>
                  <a:cs typeface="Franklin Gothic Medium"/>
                </a:rPr>
                <a:t>consider</a:t>
              </a:r>
              <a:r>
                <a:rPr lang="en-US" sz="2200" spc="-65" dirty="0">
                  <a:latin typeface="Franklin Gothic Book"/>
                  <a:cs typeface="Franklin Gothic Medium"/>
                </a:rPr>
                <a:t> </a:t>
              </a:r>
              <a:r>
                <a:rPr lang="en-US" sz="2200" dirty="0">
                  <a:latin typeface="Franklin Gothic Book"/>
                  <a:cs typeface="Franklin Gothic Medium"/>
                </a:rPr>
                <a:t>and</a:t>
              </a:r>
              <a:r>
                <a:rPr lang="en-US" sz="2200" spc="-65" dirty="0">
                  <a:latin typeface="Franklin Gothic Book"/>
                  <a:cs typeface="Franklin Gothic Medium"/>
                </a:rPr>
                <a:t> </a:t>
              </a:r>
              <a:r>
                <a:rPr lang="en-US" sz="2200" dirty="0">
                  <a:latin typeface="Franklin Gothic Book"/>
                  <a:cs typeface="Franklin Gothic Medium"/>
                </a:rPr>
                <a:t>disclose</a:t>
              </a:r>
              <a:r>
                <a:rPr lang="en-US" sz="2200" spc="-65" dirty="0">
                  <a:latin typeface="Franklin Gothic Book"/>
                  <a:cs typeface="Franklin Gothic Medium"/>
                </a:rPr>
                <a:t> </a:t>
              </a:r>
              <a:r>
                <a:rPr lang="en-US" sz="2200" spc="-25" dirty="0">
                  <a:latin typeface="Franklin Gothic Book"/>
                  <a:cs typeface="Franklin Gothic Medium"/>
                </a:rPr>
                <a:t>the </a:t>
              </a:r>
              <a:r>
                <a:rPr lang="en-US" sz="2200" spc="-10" dirty="0">
                  <a:latin typeface="Franklin Gothic Book"/>
                  <a:cs typeface="Franklin Gothic Medium"/>
                </a:rPr>
                <a:t>environmental</a:t>
              </a:r>
              <a:r>
                <a:rPr lang="en-US" sz="2200" spc="-60" dirty="0">
                  <a:latin typeface="Franklin Gothic Book"/>
                  <a:cs typeface="Franklin Gothic Medium"/>
                </a:rPr>
                <a:t> </a:t>
              </a:r>
              <a:r>
                <a:rPr lang="en-US" sz="2200" dirty="0">
                  <a:latin typeface="Franklin Gothic Book"/>
                  <a:cs typeface="Franklin Gothic Medium"/>
                </a:rPr>
                <a:t>effects</a:t>
              </a:r>
              <a:r>
                <a:rPr lang="en-US" sz="2200" spc="-65" dirty="0">
                  <a:latin typeface="Franklin Gothic Book"/>
                  <a:cs typeface="Franklin Gothic Medium"/>
                </a:rPr>
                <a:t> </a:t>
              </a:r>
              <a:r>
                <a:rPr lang="en-US" sz="2200" spc="-25" dirty="0">
                  <a:latin typeface="Franklin Gothic Book"/>
                  <a:cs typeface="Franklin Gothic Medium"/>
                </a:rPr>
                <a:t>of </a:t>
              </a:r>
              <a:r>
                <a:rPr lang="en-US" sz="2200" dirty="0">
                  <a:latin typeface="Franklin Gothic Book"/>
                  <a:cs typeface="Franklin Gothic Medium"/>
                </a:rPr>
                <a:t>their</a:t>
              </a:r>
              <a:r>
                <a:rPr lang="en-US" sz="2200" spc="-65" dirty="0">
                  <a:latin typeface="Franklin Gothic Book"/>
                  <a:cs typeface="Franklin Gothic Medium"/>
                </a:rPr>
                <a:t> </a:t>
              </a:r>
              <a:r>
                <a:rPr lang="en-US" sz="2200" dirty="0">
                  <a:latin typeface="Franklin Gothic Book"/>
                  <a:cs typeface="Franklin Gothic Medium"/>
                </a:rPr>
                <a:t>proposed</a:t>
              </a:r>
              <a:r>
                <a:rPr lang="en-US" sz="2200" spc="-65" dirty="0">
                  <a:latin typeface="Franklin Gothic Book"/>
                  <a:cs typeface="Franklin Gothic Medium"/>
                </a:rPr>
                <a:t> </a:t>
              </a:r>
              <a:r>
                <a:rPr lang="en-US" sz="2200" dirty="0">
                  <a:latin typeface="Franklin Gothic Book"/>
                  <a:cs typeface="Franklin Gothic Medium"/>
                </a:rPr>
                <a:t>actions</a:t>
              </a:r>
              <a:r>
                <a:rPr lang="en-US" sz="2200" spc="-65" dirty="0">
                  <a:latin typeface="Franklin Gothic Book"/>
                  <a:cs typeface="Franklin Gothic Medium"/>
                </a:rPr>
                <a:t> </a:t>
              </a:r>
              <a:r>
                <a:rPr lang="en-US" sz="2200" dirty="0">
                  <a:latin typeface="Franklin Gothic Book"/>
                  <a:cs typeface="Franklin Gothic Medium"/>
                </a:rPr>
                <a:t>and consider public input during  the NEPA process</a:t>
              </a:r>
              <a:r>
                <a:rPr lang="en-US" sz="2200" spc="-10" dirty="0">
                  <a:latin typeface="Franklin Gothic Book"/>
                  <a:cs typeface="Franklin Gothic Medium"/>
                </a:rPr>
                <a:t>.</a:t>
              </a:r>
              <a:endParaRPr lang="en-US" sz="2200">
                <a:latin typeface="Franklin Gothic Book"/>
                <a:cs typeface="Franklin Gothic Medium"/>
              </a:endParaRPr>
            </a:p>
            <a:p>
              <a:pPr marL="553085" marR="323850" indent="-313690" defTabSz="502646">
                <a:lnSpc>
                  <a:spcPts val="2490"/>
                </a:lnSpc>
                <a:spcBef>
                  <a:spcPts val="340"/>
                </a:spcBef>
                <a:buSzPct val="88636"/>
                <a:buFont typeface="Wingdings" panose="05000000000000000000" pitchFamily="2" charset="2"/>
                <a:buChar char="§"/>
                <a:tabLst>
                  <a:tab pos="490781" algn="l"/>
                  <a:tab pos="491416" algn="l"/>
                </a:tabLst>
              </a:pPr>
              <a:r>
                <a:rPr lang="en-US" sz="2200" dirty="0">
                  <a:latin typeface="Franklin Gothic Book"/>
                  <a:cs typeface="Franklin Gothic Medium"/>
                </a:rPr>
                <a:t>Encourages</a:t>
              </a:r>
              <a:r>
                <a:rPr lang="en-US" sz="2200" spc="-110" dirty="0">
                  <a:latin typeface="Franklin Gothic Book"/>
                  <a:cs typeface="Franklin Gothic Medium"/>
                </a:rPr>
                <a:t> </a:t>
              </a:r>
              <a:r>
                <a:rPr lang="en-US" sz="2200" spc="-10" dirty="0">
                  <a:latin typeface="Franklin Gothic Book"/>
                  <a:cs typeface="Franklin Gothic Medium"/>
                </a:rPr>
                <a:t>federal </a:t>
              </a:r>
              <a:r>
                <a:rPr lang="en-US" sz="2200" dirty="0">
                  <a:latin typeface="Franklin Gothic Book"/>
                  <a:cs typeface="Franklin Gothic Medium"/>
                </a:rPr>
                <a:t>agencies</a:t>
              </a:r>
              <a:r>
                <a:rPr lang="en-US" sz="2200" spc="-85" dirty="0">
                  <a:latin typeface="Franklin Gothic Book"/>
                  <a:cs typeface="Franklin Gothic Medium"/>
                </a:rPr>
                <a:t> </a:t>
              </a:r>
              <a:r>
                <a:rPr lang="en-US" sz="2200" dirty="0">
                  <a:latin typeface="Franklin Gothic Book"/>
                  <a:cs typeface="Franklin Gothic Medium"/>
                </a:rPr>
                <a:t>to</a:t>
              </a:r>
              <a:r>
                <a:rPr lang="en-US" sz="2200" spc="-75" dirty="0">
                  <a:latin typeface="Franklin Gothic Book"/>
                  <a:cs typeface="Franklin Gothic Medium"/>
                </a:rPr>
                <a:t> </a:t>
              </a:r>
              <a:r>
                <a:rPr lang="en-US" sz="2200" spc="-20" dirty="0">
                  <a:latin typeface="Franklin Gothic Book"/>
                  <a:cs typeface="Franklin Gothic Medium"/>
                </a:rPr>
                <a:t>make </a:t>
              </a:r>
              <a:r>
                <a:rPr lang="en-US" sz="2200" spc="-10" dirty="0">
                  <a:latin typeface="Franklin Gothic Book"/>
                  <a:cs typeface="Franklin Gothic Medium"/>
                </a:rPr>
                <a:t>environmentally</a:t>
              </a:r>
              <a:r>
                <a:rPr lang="en-US" sz="2200" spc="-70" dirty="0">
                  <a:latin typeface="Franklin Gothic Book"/>
                  <a:cs typeface="Franklin Gothic Medium"/>
                </a:rPr>
                <a:t> </a:t>
              </a:r>
              <a:r>
                <a:rPr lang="en-US" sz="2200" spc="-10" dirty="0">
                  <a:latin typeface="Franklin Gothic Book"/>
                  <a:cs typeface="Franklin Gothic Medium"/>
                </a:rPr>
                <a:t>responsible decisions.</a:t>
              </a:r>
              <a:endParaRPr lang="en-US" sz="2200" dirty="0">
                <a:latin typeface="Franklin Gothic Book"/>
                <a:cs typeface="Franklin Gothic Medium"/>
              </a:endParaRPr>
            </a:p>
          </p:txBody>
        </p:sp>
        <p:sp>
          <p:nvSpPr>
            <p:cNvPr id="50" name="object 23">
              <a:extLst>
                <a:ext uri="{FF2B5EF4-FFF2-40B4-BE49-F238E27FC236}">
                  <a16:creationId xmlns:a16="http://schemas.microsoft.com/office/drawing/2014/main" id="{F9AC56B3-DE34-4875-992B-FF9F6871C0F9}"/>
                </a:ext>
              </a:extLst>
            </p:cNvPr>
            <p:cNvSpPr txBox="1"/>
            <p:nvPr/>
          </p:nvSpPr>
          <p:spPr>
            <a:xfrm>
              <a:off x="1687091" y="5876476"/>
              <a:ext cx="6860888" cy="1756229"/>
            </a:xfrm>
            <a:prstGeom prst="rect">
              <a:avLst/>
            </a:prstGeom>
            <a:solidFill>
              <a:schemeClr val="accent1">
                <a:lumMod val="75000"/>
              </a:schemeClr>
            </a:solidFill>
          </p:spPr>
          <p:txBody>
            <a:bodyPr vert="horz" wrap="square" lIns="0" tIns="0" rIns="0" bIns="0" rtlCol="0" anchor="ctr" anchorCtr="0">
              <a:noAutofit/>
            </a:bodyPr>
            <a:lstStyle/>
            <a:p>
              <a:pPr algn="ctr" defTabSz="502646">
                <a:spcBef>
                  <a:spcPts val="1605"/>
                </a:spcBef>
              </a:pPr>
              <a:r>
                <a:rPr lang="en-US" sz="2419"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National </a:t>
              </a:r>
              <a:r>
                <a:rPr lang="en-US" sz="2419" dirty="0">
                  <a:solidFill>
                    <a:srgbClr val="FAEF9E"/>
                  </a:solidFill>
                  <a:effectLst>
                    <a:outerShdw blurRad="50800" dist="38100" dir="2700000" algn="tl" rotWithShape="0">
                      <a:prstClr val="black">
                        <a:alpha val="40000"/>
                      </a:prstClr>
                    </a:outerShdw>
                  </a:effectLst>
                  <a:latin typeface="Franklin Gothic Demi Cond"/>
                  <a:cs typeface="Franklin Gothic Demi Cond"/>
                </a:rPr>
                <a:t>Environmental</a:t>
              </a:r>
              <a:r>
                <a:rPr lang="en-US" sz="2419" spc="20" dirty="0">
                  <a:solidFill>
                    <a:srgbClr val="FAEF9E"/>
                  </a:solidFill>
                  <a:effectLst>
                    <a:outerShdw blurRad="50800" dist="38100" dir="2700000" algn="tl" rotWithShape="0">
                      <a:prstClr val="black">
                        <a:alpha val="40000"/>
                      </a:prstClr>
                    </a:outerShdw>
                  </a:effectLst>
                  <a:latin typeface="Franklin Gothic Demi Cond"/>
                  <a:cs typeface="Franklin Gothic Demi Cond"/>
                </a:rPr>
                <a:t> </a:t>
              </a:r>
              <a:r>
                <a:rPr lang="en-US" sz="2419"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Policy </a:t>
              </a:r>
              <a:r>
                <a:rPr lang="en-US" sz="2419" dirty="0">
                  <a:solidFill>
                    <a:srgbClr val="FAEF9E"/>
                  </a:solidFill>
                  <a:effectLst>
                    <a:outerShdw blurRad="50800" dist="38100" dir="2700000" algn="tl" rotWithShape="0">
                      <a:prstClr val="black">
                        <a:alpha val="40000"/>
                      </a:prstClr>
                    </a:outerShdw>
                  </a:effectLst>
                  <a:latin typeface="Franklin Gothic Demi Cond"/>
                  <a:cs typeface="Franklin Gothic Demi Cond"/>
                </a:rPr>
                <a:t>Act</a:t>
              </a:r>
              <a:r>
                <a:rPr lang="en-US" sz="2419"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 (NEPA)</a:t>
              </a:r>
              <a:endParaRPr lang="en-US" sz="2419" dirty="0">
                <a:solidFill>
                  <a:srgbClr val="FAEF9E"/>
                </a:solidFill>
                <a:effectLst>
                  <a:outerShdw blurRad="50800" dist="38100" dir="2700000" algn="tl" rotWithShape="0">
                    <a:prstClr val="black">
                      <a:alpha val="40000"/>
                    </a:prstClr>
                  </a:outerShdw>
                </a:effectLst>
                <a:latin typeface="Franklin Gothic Demi Cond"/>
                <a:cs typeface="Franklin Gothic Demi Cond"/>
              </a:endParaRPr>
            </a:p>
          </p:txBody>
        </p:sp>
      </p:grpSp>
      <p:grpSp>
        <p:nvGrpSpPr>
          <p:cNvPr id="58" name="Group 57">
            <a:extLst>
              <a:ext uri="{FF2B5EF4-FFF2-40B4-BE49-F238E27FC236}">
                <a16:creationId xmlns:a16="http://schemas.microsoft.com/office/drawing/2014/main" id="{A8D0D3E3-6091-4665-A6B7-C5DE7166485A}"/>
              </a:ext>
            </a:extLst>
          </p:cNvPr>
          <p:cNvGrpSpPr/>
          <p:nvPr/>
        </p:nvGrpSpPr>
        <p:grpSpPr>
          <a:xfrm>
            <a:off x="5297931" y="2970998"/>
            <a:ext cx="4701140" cy="7754152"/>
            <a:chOff x="9953697" y="5876476"/>
            <a:chExt cx="8552926" cy="13007161"/>
          </a:xfrm>
        </p:grpSpPr>
        <p:sp>
          <p:nvSpPr>
            <p:cNvPr id="53" name="object 25">
              <a:extLst>
                <a:ext uri="{FF2B5EF4-FFF2-40B4-BE49-F238E27FC236}">
                  <a16:creationId xmlns:a16="http://schemas.microsoft.com/office/drawing/2014/main" id="{B090A9BB-B093-44E7-B40A-C8DB24585458}"/>
                </a:ext>
              </a:extLst>
            </p:cNvPr>
            <p:cNvSpPr txBox="1"/>
            <p:nvPr/>
          </p:nvSpPr>
          <p:spPr>
            <a:xfrm>
              <a:off x="9955340" y="7632704"/>
              <a:ext cx="8549640" cy="11250933"/>
            </a:xfrm>
            <a:prstGeom prst="rect">
              <a:avLst/>
            </a:prstGeom>
            <a:solidFill>
              <a:schemeClr val="bg1">
                <a:lumMod val="85000"/>
              </a:schemeClr>
            </a:solidFill>
          </p:spPr>
          <p:txBody>
            <a:bodyPr vert="horz" wrap="square" lIns="0" tIns="201041" rIns="0" bIns="0" rtlCol="0" anchor="t">
              <a:noAutofit/>
            </a:bodyPr>
            <a:lstStyle/>
            <a:p>
              <a:pPr marL="538480" marR="354965" indent="-313690" defTabSz="502646">
                <a:lnSpc>
                  <a:spcPts val="2490"/>
                </a:lnSpc>
                <a:buSzPct val="88636"/>
                <a:buFont typeface="Wingdings" panose="05000000000000000000" pitchFamily="2" charset="2"/>
                <a:buChar char="§"/>
                <a:tabLst>
                  <a:tab pos="476178" algn="l"/>
                  <a:tab pos="476812" algn="l"/>
                </a:tabLst>
              </a:pPr>
              <a:r>
                <a:rPr lang="en-US" sz="2200" dirty="0">
                  <a:latin typeface="Franklin Gothic Book"/>
                  <a:cs typeface="Franklin Gothic Medium"/>
                </a:rPr>
                <a:t>The</a:t>
              </a:r>
              <a:r>
                <a:rPr lang="en-US" sz="2200" spc="-60" dirty="0">
                  <a:latin typeface="Franklin Gothic Book"/>
                  <a:cs typeface="Franklin Gothic Medium"/>
                </a:rPr>
                <a:t> </a:t>
              </a:r>
              <a:r>
                <a:rPr lang="en-US" sz="2200" dirty="0">
                  <a:latin typeface="Franklin Gothic Book"/>
                  <a:cs typeface="Franklin Gothic Medium"/>
                </a:rPr>
                <a:t>U.S.</a:t>
              </a:r>
              <a:r>
                <a:rPr lang="en-US" sz="2200" spc="-55" dirty="0">
                  <a:latin typeface="Franklin Gothic Book"/>
                  <a:cs typeface="Franklin Gothic Medium"/>
                </a:rPr>
                <a:t> </a:t>
              </a:r>
              <a:r>
                <a:rPr lang="en-US" sz="2200" dirty="0">
                  <a:latin typeface="Franklin Gothic Book"/>
                  <a:cs typeface="Franklin Gothic Medium"/>
                </a:rPr>
                <a:t>Army</a:t>
              </a:r>
              <a:r>
                <a:rPr lang="en-US" sz="2200" spc="-55" dirty="0">
                  <a:latin typeface="Franklin Gothic Book"/>
                  <a:cs typeface="Franklin Gothic Medium"/>
                </a:rPr>
                <a:t> </a:t>
              </a:r>
              <a:r>
                <a:rPr lang="en-US" sz="2200" dirty="0">
                  <a:latin typeface="Franklin Gothic Book"/>
                  <a:cs typeface="Franklin Gothic Medium"/>
                </a:rPr>
                <a:t>Corps</a:t>
              </a:r>
              <a:r>
                <a:rPr lang="en-US" sz="2200" spc="-55" dirty="0">
                  <a:latin typeface="Franklin Gothic Book"/>
                  <a:cs typeface="Franklin Gothic Medium"/>
                </a:rPr>
                <a:t> </a:t>
              </a:r>
              <a:r>
                <a:rPr lang="en-US" sz="2200" dirty="0">
                  <a:latin typeface="Franklin Gothic Book"/>
                  <a:cs typeface="Franklin Gothic Medium"/>
                </a:rPr>
                <a:t>of</a:t>
              </a:r>
              <a:r>
                <a:rPr lang="en-US" sz="2200" spc="-60" dirty="0">
                  <a:latin typeface="Franklin Gothic Book"/>
                  <a:cs typeface="Franklin Gothic Medium"/>
                </a:rPr>
                <a:t> </a:t>
              </a:r>
              <a:r>
                <a:rPr lang="en-US" sz="2200" spc="-10" dirty="0">
                  <a:latin typeface="Franklin Gothic Book"/>
                  <a:cs typeface="Franklin Gothic Medium"/>
                </a:rPr>
                <a:t>Engineers (USACE)</a:t>
              </a:r>
              <a:r>
                <a:rPr lang="en-US" sz="2200" spc="-85" dirty="0">
                  <a:latin typeface="Franklin Gothic Book"/>
                  <a:cs typeface="Franklin Gothic Medium"/>
                </a:rPr>
                <a:t> </a:t>
              </a:r>
              <a:r>
                <a:rPr lang="en-US" sz="2200" dirty="0">
                  <a:latin typeface="Franklin Gothic Book"/>
                  <a:cs typeface="Franklin Gothic Medium"/>
                </a:rPr>
                <a:t>intends</a:t>
              </a:r>
              <a:r>
                <a:rPr lang="en-US" sz="2200" spc="-85" dirty="0">
                  <a:latin typeface="Franklin Gothic Book"/>
                  <a:cs typeface="Franklin Gothic Medium"/>
                </a:rPr>
                <a:t> </a:t>
              </a:r>
              <a:r>
                <a:rPr lang="en-US" sz="2200" dirty="0">
                  <a:latin typeface="Franklin Gothic Book"/>
                  <a:cs typeface="Franklin Gothic Medium"/>
                </a:rPr>
                <a:t>to</a:t>
              </a:r>
              <a:r>
                <a:rPr lang="en-US" sz="2200" spc="-75" dirty="0">
                  <a:latin typeface="Franklin Gothic Book"/>
                  <a:cs typeface="Franklin Gothic Medium"/>
                </a:rPr>
                <a:t> </a:t>
              </a:r>
              <a:r>
                <a:rPr lang="en-US" sz="2200" dirty="0">
                  <a:latin typeface="Franklin Gothic Book"/>
                  <a:cs typeface="Franklin Gothic Medium"/>
                </a:rPr>
                <a:t>prepare</a:t>
              </a:r>
              <a:r>
                <a:rPr lang="en-US" sz="2200" spc="-85" dirty="0">
                  <a:latin typeface="Franklin Gothic Book"/>
                  <a:cs typeface="Franklin Gothic Medium"/>
                </a:rPr>
                <a:t> </a:t>
              </a:r>
              <a:r>
                <a:rPr lang="en-US" sz="2200" spc="-10" dirty="0">
                  <a:latin typeface="Franklin Gothic Book"/>
                  <a:cs typeface="Franklin Gothic Medium"/>
                </a:rPr>
                <a:t>either </a:t>
              </a:r>
              <a:r>
                <a:rPr lang="en-US" sz="2200" dirty="0">
                  <a:latin typeface="Franklin Gothic Book"/>
                  <a:cs typeface="Franklin Gothic Medium"/>
                </a:rPr>
                <a:t>an</a:t>
              </a:r>
              <a:r>
                <a:rPr lang="en-US" sz="2200" spc="-40" dirty="0">
                  <a:latin typeface="Franklin Gothic Book"/>
                  <a:cs typeface="Franklin Gothic Medium"/>
                </a:rPr>
                <a:t> </a:t>
              </a:r>
              <a:r>
                <a:rPr lang="en-US" sz="2200" spc="-10" dirty="0">
                  <a:latin typeface="Franklin Gothic Book"/>
                  <a:cs typeface="Franklin Gothic Medium"/>
                </a:rPr>
                <a:t>Environmental</a:t>
              </a:r>
              <a:r>
                <a:rPr lang="en-US" sz="2200" spc="-40" dirty="0">
                  <a:latin typeface="Franklin Gothic Book"/>
                  <a:cs typeface="Franklin Gothic Medium"/>
                </a:rPr>
                <a:t> </a:t>
              </a:r>
              <a:r>
                <a:rPr lang="en-US" sz="2200" spc="-10" dirty="0">
                  <a:latin typeface="Franklin Gothic Book"/>
                  <a:cs typeface="Franklin Gothic Medium"/>
                </a:rPr>
                <a:t>Assessment </a:t>
              </a:r>
              <a:r>
                <a:rPr lang="en-US" sz="2200" dirty="0">
                  <a:latin typeface="Franklin Gothic Book"/>
                  <a:cs typeface="Franklin Gothic Medium"/>
                </a:rPr>
                <a:t>(EA)</a:t>
              </a:r>
              <a:r>
                <a:rPr lang="en-US" sz="2200" spc="-40" dirty="0">
                  <a:latin typeface="Franklin Gothic Book"/>
                  <a:cs typeface="Franklin Gothic Medium"/>
                </a:rPr>
                <a:t> </a:t>
              </a:r>
              <a:r>
                <a:rPr lang="en-US" sz="2200" dirty="0">
                  <a:latin typeface="Franklin Gothic Book"/>
                  <a:cs typeface="Franklin Gothic Medium"/>
                </a:rPr>
                <a:t>or</a:t>
              </a:r>
              <a:r>
                <a:rPr lang="en-US" sz="2200" spc="-40" dirty="0">
                  <a:latin typeface="Franklin Gothic Book"/>
                  <a:cs typeface="Franklin Gothic Medium"/>
                </a:rPr>
                <a:t> </a:t>
              </a:r>
              <a:r>
                <a:rPr lang="en-US" sz="2200" dirty="0">
                  <a:latin typeface="Franklin Gothic Book"/>
                  <a:cs typeface="Franklin Gothic Medium"/>
                </a:rPr>
                <a:t>an</a:t>
              </a:r>
              <a:r>
                <a:rPr lang="en-US" sz="2200" spc="-45" dirty="0">
                  <a:latin typeface="Franklin Gothic Book"/>
                  <a:cs typeface="Franklin Gothic Medium"/>
                </a:rPr>
                <a:t> </a:t>
              </a:r>
              <a:r>
                <a:rPr lang="en-US" sz="2200" spc="-10" dirty="0">
                  <a:latin typeface="Franklin Gothic Book"/>
                  <a:cs typeface="Franklin Gothic Medium"/>
                </a:rPr>
                <a:t>Environmental</a:t>
              </a:r>
              <a:r>
                <a:rPr lang="en-US" sz="2200" spc="-35" dirty="0">
                  <a:latin typeface="Franklin Gothic Book"/>
                  <a:cs typeface="Franklin Gothic Medium"/>
                </a:rPr>
                <a:t> </a:t>
              </a:r>
              <a:r>
                <a:rPr lang="en-US" sz="2200" spc="-10" dirty="0">
                  <a:latin typeface="Franklin Gothic Book"/>
                  <a:cs typeface="Franklin Gothic Medium"/>
                </a:rPr>
                <a:t>Impact Statement</a:t>
              </a:r>
              <a:r>
                <a:rPr lang="en-US" sz="2200" spc="-75" dirty="0">
                  <a:latin typeface="Franklin Gothic Book"/>
                  <a:cs typeface="Franklin Gothic Medium"/>
                </a:rPr>
                <a:t> </a:t>
              </a:r>
              <a:r>
                <a:rPr lang="en-US" sz="2200" spc="-10" dirty="0">
                  <a:latin typeface="Franklin Gothic Book"/>
                  <a:cs typeface="Franklin Gothic Medium"/>
                </a:rPr>
                <a:t>(EIS).</a:t>
              </a:r>
              <a:endParaRPr lang="en-US" sz="2200">
                <a:latin typeface="Franklin Gothic Book"/>
                <a:cs typeface="Franklin Gothic Medium"/>
              </a:endParaRPr>
            </a:p>
            <a:p>
              <a:pPr marL="538480" marR="406400" indent="-313690" defTabSz="502646">
                <a:lnSpc>
                  <a:spcPct val="94400"/>
                </a:lnSpc>
                <a:spcBef>
                  <a:spcPts val="285"/>
                </a:spcBef>
                <a:buSzPct val="88636"/>
                <a:buFont typeface="Wingdings" panose="05000000000000000000" pitchFamily="2" charset="2"/>
                <a:buChar char="§"/>
                <a:tabLst>
                  <a:tab pos="476178" algn="l"/>
                  <a:tab pos="476812" algn="l"/>
                  <a:tab pos="1642498" algn="l"/>
                </a:tabLst>
              </a:pPr>
              <a:r>
                <a:rPr lang="en-US" sz="2200" dirty="0">
                  <a:latin typeface="Franklin Gothic Book"/>
                  <a:cs typeface="Franklin Gothic Medium"/>
                </a:rPr>
                <a:t>An</a:t>
              </a:r>
              <a:r>
                <a:rPr lang="en-US" sz="2200" spc="-45" dirty="0">
                  <a:latin typeface="Franklin Gothic Book"/>
                  <a:cs typeface="Franklin Gothic Medium"/>
                </a:rPr>
                <a:t> </a:t>
              </a:r>
              <a:r>
                <a:rPr lang="en-US" sz="2200" dirty="0">
                  <a:latin typeface="Franklin Gothic Book"/>
                  <a:cs typeface="Franklin Gothic Medium"/>
                </a:rPr>
                <a:t>EA</a:t>
              </a:r>
              <a:r>
                <a:rPr lang="en-US" sz="2200" spc="-40" dirty="0">
                  <a:latin typeface="Franklin Gothic Book"/>
                  <a:cs typeface="Franklin Gothic Medium"/>
                </a:rPr>
                <a:t> </a:t>
              </a:r>
              <a:r>
                <a:rPr lang="en-US" sz="2200" dirty="0">
                  <a:latin typeface="Franklin Gothic Book"/>
                  <a:cs typeface="Franklin Gothic Medium"/>
                </a:rPr>
                <a:t>would</a:t>
              </a:r>
              <a:r>
                <a:rPr lang="en-US" sz="2200" spc="-45" dirty="0">
                  <a:latin typeface="Franklin Gothic Book"/>
                  <a:cs typeface="Franklin Gothic Medium"/>
                </a:rPr>
                <a:t> </a:t>
              </a:r>
              <a:r>
                <a:rPr lang="en-US" sz="2200" dirty="0">
                  <a:latin typeface="Franklin Gothic Book"/>
                  <a:cs typeface="Franklin Gothic Medium"/>
                </a:rPr>
                <a:t>be</a:t>
              </a:r>
              <a:r>
                <a:rPr lang="en-US" sz="2200" spc="-40" dirty="0">
                  <a:latin typeface="Franklin Gothic Book"/>
                  <a:cs typeface="Franklin Gothic Medium"/>
                </a:rPr>
                <a:t> </a:t>
              </a:r>
              <a:r>
                <a:rPr lang="en-US" sz="2200" dirty="0">
                  <a:latin typeface="Franklin Gothic Book"/>
                  <a:cs typeface="Franklin Gothic Medium"/>
                </a:rPr>
                <a:t>prepared</a:t>
              </a:r>
              <a:r>
                <a:rPr lang="en-US" sz="2200" spc="-40" dirty="0">
                  <a:latin typeface="Franklin Gothic Book"/>
                  <a:cs typeface="Franklin Gothic Medium"/>
                </a:rPr>
                <a:t> </a:t>
              </a:r>
              <a:r>
                <a:rPr lang="en-US" sz="2200" dirty="0">
                  <a:latin typeface="Franklin Gothic Book"/>
                  <a:cs typeface="Franklin Gothic Medium"/>
                </a:rPr>
                <a:t>if</a:t>
              </a:r>
              <a:r>
                <a:rPr lang="en-US" sz="2200" spc="-40" dirty="0">
                  <a:latin typeface="Franklin Gothic Book"/>
                  <a:cs typeface="Franklin Gothic Medium"/>
                </a:rPr>
                <a:t> </a:t>
              </a:r>
              <a:r>
                <a:rPr lang="en-US" sz="2200" spc="-10" dirty="0">
                  <a:latin typeface="Franklin Gothic Book"/>
                  <a:cs typeface="Franklin Gothic Medium"/>
                </a:rPr>
                <a:t>there </a:t>
              </a:r>
              <a:r>
                <a:rPr lang="en-US" sz="2200" dirty="0">
                  <a:latin typeface="Franklin Gothic Book"/>
                  <a:cs typeface="Franklin Gothic Medium"/>
                </a:rPr>
                <a:t>are</a:t>
              </a:r>
              <a:r>
                <a:rPr lang="en-US" sz="2200" spc="-40" dirty="0">
                  <a:latin typeface="Franklin Gothic Book"/>
                  <a:cs typeface="Franklin Gothic Medium"/>
                </a:rPr>
                <a:t> </a:t>
              </a:r>
              <a:r>
                <a:rPr lang="en-US" sz="2200" dirty="0">
                  <a:latin typeface="Franklin Gothic Book"/>
                  <a:cs typeface="Franklin Gothic Medium"/>
                </a:rPr>
                <a:t>no</a:t>
              </a:r>
              <a:r>
                <a:rPr lang="en-US" sz="2200" spc="-35" dirty="0">
                  <a:latin typeface="Franklin Gothic Book"/>
                  <a:cs typeface="Franklin Gothic Medium"/>
                </a:rPr>
                <a:t> </a:t>
              </a:r>
              <a:r>
                <a:rPr lang="en-US" sz="2200" spc="-10" dirty="0">
                  <a:latin typeface="Franklin Gothic Book"/>
                  <a:cs typeface="Franklin Gothic Medium"/>
                </a:rPr>
                <a:t>anticipated</a:t>
              </a:r>
              <a:r>
                <a:rPr lang="en-US" sz="2200" spc="-35" dirty="0">
                  <a:latin typeface="Franklin Gothic Book"/>
                  <a:cs typeface="Franklin Gothic Medium"/>
                </a:rPr>
                <a:t> </a:t>
              </a:r>
              <a:r>
                <a:rPr lang="en-US" sz="2200" spc="-10" dirty="0">
                  <a:latin typeface="Franklin Gothic Book"/>
                  <a:cs typeface="Franklin Gothic Medium"/>
                </a:rPr>
                <a:t>significant impacts.</a:t>
              </a:r>
              <a:r>
                <a:rPr lang="en-US" sz="2200" dirty="0">
                  <a:latin typeface="Franklin Gothic Book"/>
                  <a:cs typeface="Franklin Gothic Medium"/>
                </a:rPr>
                <a:t>	An</a:t>
              </a:r>
              <a:r>
                <a:rPr lang="en-US" sz="2200" spc="-40" dirty="0">
                  <a:latin typeface="Franklin Gothic Book"/>
                  <a:cs typeface="Franklin Gothic Medium"/>
                </a:rPr>
                <a:t> </a:t>
              </a:r>
              <a:r>
                <a:rPr lang="en-US" sz="2200" dirty="0">
                  <a:latin typeface="Franklin Gothic Book"/>
                  <a:cs typeface="Franklin Gothic Medium"/>
                </a:rPr>
                <a:t>EIS</a:t>
              </a:r>
              <a:r>
                <a:rPr lang="en-US" sz="2200" spc="-45" dirty="0">
                  <a:latin typeface="Franklin Gothic Book"/>
                  <a:cs typeface="Franklin Gothic Medium"/>
                </a:rPr>
                <a:t> </a:t>
              </a:r>
              <a:r>
                <a:rPr lang="en-US" sz="2200" dirty="0">
                  <a:latin typeface="Franklin Gothic Book"/>
                  <a:cs typeface="Franklin Gothic Medium"/>
                </a:rPr>
                <a:t>would</a:t>
              </a:r>
              <a:r>
                <a:rPr lang="en-US" sz="2200" spc="-55" dirty="0">
                  <a:latin typeface="Franklin Gothic Book"/>
                  <a:cs typeface="Franklin Gothic Medium"/>
                </a:rPr>
                <a:t> </a:t>
              </a:r>
              <a:r>
                <a:rPr lang="en-US" sz="2200" spc="-25" dirty="0">
                  <a:latin typeface="Franklin Gothic Book"/>
                  <a:cs typeface="Franklin Gothic Medium"/>
                </a:rPr>
                <a:t>be </a:t>
              </a:r>
              <a:r>
                <a:rPr lang="en-US" sz="2200" dirty="0">
                  <a:latin typeface="Franklin Gothic Book"/>
                  <a:cs typeface="Franklin Gothic Medium"/>
                </a:rPr>
                <a:t>prepared</a:t>
              </a:r>
              <a:r>
                <a:rPr lang="en-US" sz="2200" spc="-60" dirty="0">
                  <a:latin typeface="Franklin Gothic Book"/>
                  <a:cs typeface="Franklin Gothic Medium"/>
                </a:rPr>
                <a:t> </a:t>
              </a:r>
              <a:r>
                <a:rPr lang="en-US" sz="2200" dirty="0">
                  <a:latin typeface="Franklin Gothic Book"/>
                  <a:cs typeface="Franklin Gothic Medium"/>
                </a:rPr>
                <a:t>if</a:t>
              </a:r>
              <a:r>
                <a:rPr lang="en-US" sz="2200" spc="-50" dirty="0">
                  <a:latin typeface="Franklin Gothic Book"/>
                  <a:cs typeface="Franklin Gothic Medium"/>
                </a:rPr>
                <a:t> </a:t>
              </a:r>
              <a:r>
                <a:rPr lang="en-US" sz="2200" dirty="0">
                  <a:latin typeface="Franklin Gothic Book"/>
                  <a:cs typeface="Franklin Gothic Medium"/>
                </a:rPr>
                <a:t>there</a:t>
              </a:r>
              <a:r>
                <a:rPr lang="en-US" sz="2200" spc="-55" dirty="0">
                  <a:latin typeface="Franklin Gothic Book"/>
                  <a:cs typeface="Franklin Gothic Medium"/>
                </a:rPr>
                <a:t> </a:t>
              </a:r>
              <a:r>
                <a:rPr lang="en-US" sz="2200" dirty="0">
                  <a:latin typeface="Franklin Gothic Book"/>
                  <a:cs typeface="Franklin Gothic Medium"/>
                </a:rPr>
                <a:t>are</a:t>
              </a:r>
              <a:r>
                <a:rPr lang="en-US" sz="2200" spc="-50" dirty="0">
                  <a:latin typeface="Franklin Gothic Book"/>
                  <a:cs typeface="Franklin Gothic Medium"/>
                </a:rPr>
                <a:t> </a:t>
              </a:r>
              <a:r>
                <a:rPr lang="en-US" sz="2200" spc="-10" dirty="0">
                  <a:latin typeface="Franklin Gothic Book"/>
                  <a:cs typeface="Franklin Gothic Medium"/>
                </a:rPr>
                <a:t>anticipated significant</a:t>
              </a:r>
              <a:r>
                <a:rPr lang="en-US" sz="2200" spc="-30" dirty="0">
                  <a:latin typeface="Franklin Gothic Book"/>
                  <a:cs typeface="Franklin Gothic Medium"/>
                </a:rPr>
                <a:t> </a:t>
              </a:r>
              <a:r>
                <a:rPr lang="en-US" sz="2200" spc="-10" dirty="0">
                  <a:latin typeface="Franklin Gothic Book"/>
                  <a:cs typeface="Franklin Gothic Medium"/>
                </a:rPr>
                <a:t>impacts.</a:t>
              </a:r>
              <a:endParaRPr lang="en-US" sz="2200">
                <a:latin typeface="Franklin Gothic Book"/>
                <a:cs typeface="Franklin Gothic Medium"/>
              </a:endParaRPr>
            </a:p>
            <a:p>
              <a:pPr marL="538480" marR="283210" indent="-313690" defTabSz="502646">
                <a:lnSpc>
                  <a:spcPts val="2490"/>
                </a:lnSpc>
                <a:spcBef>
                  <a:spcPts val="395"/>
                </a:spcBef>
                <a:buSzPct val="88636"/>
                <a:buFont typeface="Wingdings" panose="05000000000000000000" pitchFamily="2" charset="2"/>
                <a:buChar char="§"/>
                <a:tabLst>
                  <a:tab pos="476178" algn="l"/>
                  <a:tab pos="476812" algn="l"/>
                </a:tabLst>
              </a:pPr>
              <a:r>
                <a:rPr lang="en-US" sz="2200" dirty="0">
                  <a:latin typeface="Franklin Gothic Book"/>
                  <a:cs typeface="Franklin Gothic Medium"/>
                </a:rPr>
                <a:t>If</a:t>
              </a:r>
              <a:r>
                <a:rPr lang="en-US" sz="2200" spc="-35" dirty="0">
                  <a:latin typeface="Franklin Gothic Book"/>
                  <a:cs typeface="Franklin Gothic Medium"/>
                </a:rPr>
                <a:t> </a:t>
              </a:r>
              <a:r>
                <a:rPr lang="en-US" sz="2200" dirty="0">
                  <a:latin typeface="Franklin Gothic Book"/>
                  <a:cs typeface="Franklin Gothic Medium"/>
                </a:rPr>
                <a:t>preparation</a:t>
              </a:r>
              <a:r>
                <a:rPr lang="en-US" sz="2200" spc="-35" dirty="0">
                  <a:latin typeface="Franklin Gothic Book"/>
                  <a:cs typeface="Franklin Gothic Medium"/>
                </a:rPr>
                <a:t> </a:t>
              </a:r>
              <a:r>
                <a:rPr lang="en-US" sz="2200" dirty="0">
                  <a:latin typeface="Franklin Gothic Book"/>
                  <a:cs typeface="Franklin Gothic Medium"/>
                </a:rPr>
                <a:t>of</a:t>
              </a:r>
              <a:r>
                <a:rPr lang="en-US" sz="2200" spc="-40" dirty="0">
                  <a:latin typeface="Franklin Gothic Book"/>
                  <a:cs typeface="Franklin Gothic Medium"/>
                </a:rPr>
                <a:t> </a:t>
              </a:r>
              <a:r>
                <a:rPr lang="en-US" sz="2200" dirty="0">
                  <a:latin typeface="Franklin Gothic Book"/>
                  <a:cs typeface="Franklin Gothic Medium"/>
                </a:rPr>
                <a:t>an</a:t>
              </a:r>
              <a:r>
                <a:rPr lang="en-US" sz="2200" spc="-35" dirty="0">
                  <a:latin typeface="Franklin Gothic Book"/>
                  <a:cs typeface="Franklin Gothic Medium"/>
                </a:rPr>
                <a:t> </a:t>
              </a:r>
              <a:r>
                <a:rPr lang="en-US" sz="2200" dirty="0">
                  <a:latin typeface="Franklin Gothic Book"/>
                  <a:cs typeface="Franklin Gothic Medium"/>
                </a:rPr>
                <a:t>EIS</a:t>
              </a:r>
              <a:r>
                <a:rPr lang="en-US" sz="2200" spc="-35" dirty="0">
                  <a:latin typeface="Franklin Gothic Book"/>
                  <a:cs typeface="Franklin Gothic Medium"/>
                </a:rPr>
                <a:t> </a:t>
              </a:r>
              <a:r>
                <a:rPr lang="en-US" sz="2200" dirty="0">
                  <a:latin typeface="Franklin Gothic Book"/>
                  <a:cs typeface="Franklin Gothic Medium"/>
                </a:rPr>
                <a:t>is</a:t>
              </a:r>
              <a:r>
                <a:rPr lang="en-US" sz="2200" spc="-30" dirty="0">
                  <a:latin typeface="Franklin Gothic Book"/>
                  <a:cs typeface="Franklin Gothic Medium"/>
                </a:rPr>
                <a:t> </a:t>
              </a:r>
              <a:r>
                <a:rPr lang="en-US" sz="2200" spc="-10" dirty="0">
                  <a:latin typeface="Franklin Gothic Book"/>
                  <a:cs typeface="Franklin Gothic Medium"/>
                </a:rPr>
                <a:t>needed, </a:t>
              </a:r>
              <a:r>
                <a:rPr lang="en-US" sz="2200" dirty="0">
                  <a:latin typeface="Franklin Gothic Book"/>
                  <a:cs typeface="Franklin Gothic Medium"/>
                </a:rPr>
                <a:t>a</a:t>
              </a:r>
              <a:r>
                <a:rPr lang="en-US" sz="2200" spc="-60" dirty="0">
                  <a:latin typeface="Franklin Gothic Book"/>
                  <a:cs typeface="Franklin Gothic Medium"/>
                </a:rPr>
                <a:t> </a:t>
              </a:r>
              <a:r>
                <a:rPr lang="en-US" sz="2200" dirty="0">
                  <a:latin typeface="Franklin Gothic Book"/>
                  <a:cs typeface="Franklin Gothic Medium"/>
                </a:rPr>
                <a:t>Notice</a:t>
              </a:r>
              <a:r>
                <a:rPr lang="en-US" sz="2200" spc="-60" dirty="0">
                  <a:latin typeface="Franklin Gothic Book"/>
                  <a:cs typeface="Franklin Gothic Medium"/>
                </a:rPr>
                <a:t> </a:t>
              </a:r>
              <a:r>
                <a:rPr lang="en-US" sz="2200" dirty="0">
                  <a:latin typeface="Franklin Gothic Book"/>
                  <a:cs typeface="Franklin Gothic Medium"/>
                </a:rPr>
                <a:t>of</a:t>
              </a:r>
              <a:r>
                <a:rPr lang="en-US" sz="2200" spc="-60" dirty="0">
                  <a:latin typeface="Franklin Gothic Book"/>
                  <a:cs typeface="Franklin Gothic Medium"/>
                </a:rPr>
                <a:t> </a:t>
              </a:r>
              <a:r>
                <a:rPr lang="en-US" sz="2200" dirty="0">
                  <a:latin typeface="Franklin Gothic Book"/>
                  <a:cs typeface="Franklin Gothic Medium"/>
                </a:rPr>
                <a:t>Intent</a:t>
              </a:r>
              <a:r>
                <a:rPr lang="en-US" sz="2200" spc="-65" dirty="0">
                  <a:latin typeface="Franklin Gothic Book"/>
                  <a:cs typeface="Franklin Gothic Medium"/>
                </a:rPr>
                <a:t> </a:t>
              </a:r>
              <a:r>
                <a:rPr lang="en-US" sz="2200" dirty="0">
                  <a:latin typeface="Franklin Gothic Book"/>
                  <a:cs typeface="Franklin Gothic Medium"/>
                </a:rPr>
                <a:t>would</a:t>
              </a:r>
              <a:r>
                <a:rPr lang="en-US" sz="2200" spc="-65" dirty="0">
                  <a:latin typeface="Franklin Gothic Book"/>
                  <a:cs typeface="Franklin Gothic Medium"/>
                </a:rPr>
                <a:t> </a:t>
              </a:r>
              <a:r>
                <a:rPr lang="en-US" sz="2200" spc="-25" dirty="0">
                  <a:latin typeface="Franklin Gothic Book"/>
                  <a:cs typeface="Franklin Gothic Medium"/>
                </a:rPr>
                <a:t>be </a:t>
              </a:r>
              <a:r>
                <a:rPr lang="en-US" sz="2200" dirty="0">
                  <a:latin typeface="Franklin Gothic Book"/>
                  <a:cs typeface="Franklin Gothic Medium"/>
                </a:rPr>
                <a:t>published</a:t>
              </a:r>
              <a:r>
                <a:rPr lang="en-US" sz="2200" spc="-55" dirty="0">
                  <a:latin typeface="Franklin Gothic Book"/>
                  <a:cs typeface="Franklin Gothic Medium"/>
                </a:rPr>
                <a:t> </a:t>
              </a:r>
              <a:r>
                <a:rPr lang="en-US" sz="2200" dirty="0">
                  <a:latin typeface="Franklin Gothic Book"/>
                  <a:cs typeface="Franklin Gothic Medium"/>
                </a:rPr>
                <a:t>online</a:t>
              </a:r>
              <a:r>
                <a:rPr lang="en-US" sz="2200" spc="-55" dirty="0">
                  <a:latin typeface="Franklin Gothic Book"/>
                  <a:cs typeface="Franklin Gothic Medium"/>
                </a:rPr>
                <a:t> </a:t>
              </a:r>
              <a:r>
                <a:rPr lang="en-US" sz="2200" dirty="0">
                  <a:latin typeface="Franklin Gothic Book"/>
                  <a:cs typeface="Franklin Gothic Medium"/>
                </a:rPr>
                <a:t>in</a:t>
              </a:r>
              <a:r>
                <a:rPr lang="en-US" sz="2200" spc="-55" dirty="0">
                  <a:latin typeface="Franklin Gothic Book"/>
                  <a:cs typeface="Franklin Gothic Medium"/>
                </a:rPr>
                <a:t> </a:t>
              </a:r>
              <a:r>
                <a:rPr lang="en-US" sz="2200" dirty="0">
                  <a:latin typeface="Franklin Gothic Book"/>
                  <a:cs typeface="Franklin Gothic Medium"/>
                </a:rPr>
                <a:t>the</a:t>
              </a:r>
              <a:r>
                <a:rPr lang="en-US" sz="2200" spc="-50" dirty="0">
                  <a:latin typeface="Franklin Gothic Book"/>
                  <a:cs typeface="Franklin Gothic Medium"/>
                </a:rPr>
                <a:t> </a:t>
              </a:r>
              <a:r>
                <a:rPr lang="en-US" sz="2200" spc="-10" dirty="0">
                  <a:latin typeface="Franklin Gothic Book"/>
                  <a:cs typeface="Franklin Gothic Medium"/>
                </a:rPr>
                <a:t>Federal Register.  We assume at this time an EA will be required.</a:t>
              </a:r>
            </a:p>
            <a:p>
              <a:pPr marL="538480" marR="283210" indent="-313690" defTabSz="502646">
                <a:lnSpc>
                  <a:spcPts val="2490"/>
                </a:lnSpc>
                <a:spcBef>
                  <a:spcPts val="395"/>
                </a:spcBef>
                <a:buSzPct val="88636"/>
                <a:buFont typeface="Wingdings" panose="05000000000000000000" pitchFamily="2" charset="2"/>
                <a:buChar char="§"/>
                <a:tabLst>
                  <a:tab pos="476178" algn="l"/>
                  <a:tab pos="476812" algn="l"/>
                </a:tabLst>
              </a:pPr>
              <a:r>
                <a:rPr lang="en-US" sz="2200" spc="-10" dirty="0">
                  <a:latin typeface="Franklin Gothic Book"/>
                  <a:cs typeface="Franklin Gothic Medium"/>
                </a:rPr>
                <a:t>The NEPA documentation will be integrated into the feasibility study report. </a:t>
              </a:r>
              <a:endParaRPr lang="en-US" sz="2200">
                <a:latin typeface="Franklin Gothic Book"/>
                <a:cs typeface="Franklin Gothic Medium"/>
              </a:endParaRPr>
            </a:p>
            <a:p>
              <a:pPr marL="552450" indent="-313690" defTabSz="502646">
                <a:lnSpc>
                  <a:spcPts val="2564"/>
                </a:lnSpc>
                <a:buSzPct val="88636"/>
                <a:buFont typeface="Wingdings" panose="05000000000000000000" pitchFamily="2" charset="2"/>
                <a:buChar char="§"/>
                <a:tabLst>
                  <a:tab pos="490781" algn="l"/>
                  <a:tab pos="491416" algn="l"/>
                </a:tabLst>
              </a:pPr>
              <a:endParaRPr lang="en-US" sz="2200" dirty="0">
                <a:latin typeface="Franklin Gothic Medium"/>
                <a:cs typeface="Franklin Gothic Medium"/>
              </a:endParaRPr>
            </a:p>
          </p:txBody>
        </p:sp>
        <p:sp>
          <p:nvSpPr>
            <p:cNvPr id="49" name="object 17">
              <a:extLst>
                <a:ext uri="{FF2B5EF4-FFF2-40B4-BE49-F238E27FC236}">
                  <a16:creationId xmlns:a16="http://schemas.microsoft.com/office/drawing/2014/main" id="{307DBA92-BBD3-47AE-B9EB-23F051943AFA}"/>
                </a:ext>
              </a:extLst>
            </p:cNvPr>
            <p:cNvSpPr txBox="1"/>
            <p:nvPr/>
          </p:nvSpPr>
          <p:spPr>
            <a:xfrm>
              <a:off x="9953697" y="5876476"/>
              <a:ext cx="8552926" cy="1756229"/>
            </a:xfrm>
            <a:prstGeom prst="rect">
              <a:avLst/>
            </a:prstGeom>
            <a:solidFill>
              <a:srgbClr val="006600"/>
            </a:solidFill>
          </p:spPr>
          <p:txBody>
            <a:bodyPr vert="horz" wrap="square" lIns="0" tIns="0" rIns="0" bIns="0" rtlCol="0" anchor="ctr" anchorCtr="0">
              <a:noAutofit/>
            </a:bodyPr>
            <a:lstStyle/>
            <a:p>
              <a:pPr algn="ctr" defTabSz="502646">
                <a:spcBef>
                  <a:spcPts val="1490"/>
                </a:spcBef>
              </a:pPr>
              <a:r>
                <a:rPr lang="en-US" sz="2419" spc="-10" dirty="0">
                  <a:solidFill>
                    <a:srgbClr val="FAEF9E"/>
                  </a:solidFill>
                  <a:effectLst>
                    <a:outerShdw blurRad="50800" dist="38100" dir="2700000" algn="tl" rotWithShape="0">
                      <a:prstClr val="black">
                        <a:alpha val="40000"/>
                      </a:prstClr>
                    </a:outerShdw>
                  </a:effectLst>
                  <a:latin typeface="Franklin Gothic Demi Cond"/>
                  <a:cs typeface="Franklin Gothic Demi Cond"/>
                </a:rPr>
                <a:t>What type of NEPA document will be prepared?</a:t>
              </a:r>
              <a:endParaRPr sz="2419" dirty="0">
                <a:solidFill>
                  <a:srgbClr val="FAEF9E"/>
                </a:solidFill>
                <a:effectLst>
                  <a:outerShdw blurRad="50800" dist="38100" dir="2700000" algn="tl" rotWithShape="0">
                    <a:prstClr val="black">
                      <a:alpha val="40000"/>
                    </a:prstClr>
                  </a:outerShdw>
                </a:effectLst>
                <a:latin typeface="Franklin Gothic Demi Cond"/>
                <a:cs typeface="Franklin Gothic Demi Cond"/>
              </a:endParaRPr>
            </a:p>
          </p:txBody>
        </p:sp>
      </p:grpSp>
      <p:pic>
        <p:nvPicPr>
          <p:cNvPr id="20" name="Picture 1">
            <a:extLst>
              <a:ext uri="{FF2B5EF4-FFF2-40B4-BE49-F238E27FC236}">
                <a16:creationId xmlns:a16="http://schemas.microsoft.com/office/drawing/2014/main" id="{5F1DCF0D-76AA-4961-A782-ADBE186747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2356" y="13811918"/>
            <a:ext cx="2755271" cy="91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ject 21">
            <a:extLst>
              <a:ext uri="{FF2B5EF4-FFF2-40B4-BE49-F238E27FC236}">
                <a16:creationId xmlns:a16="http://schemas.microsoft.com/office/drawing/2014/main" id="{5A4FB98C-D1AE-B7DE-9E00-7507FCBE7D2F}"/>
              </a:ext>
            </a:extLst>
          </p:cNvPr>
          <p:cNvSpPr txBox="1"/>
          <p:nvPr/>
        </p:nvSpPr>
        <p:spPr>
          <a:xfrm>
            <a:off x="5643282" y="13242350"/>
            <a:ext cx="2547538" cy="702301"/>
          </a:xfrm>
          <a:prstGeom prst="rect">
            <a:avLst/>
          </a:prstGeom>
        </p:spPr>
        <p:txBody>
          <a:bodyPr vert="horz" wrap="square" lIns="0" tIns="24949" rIns="0" bIns="0" rtlCol="0">
            <a:spAutoFit/>
          </a:bodyPr>
          <a:lstStyle/>
          <a:p>
            <a:pPr marL="18480">
              <a:spcBef>
                <a:spcPts val="197"/>
              </a:spcBef>
            </a:pPr>
            <a:r>
              <a:rPr sz="4400" b="1" dirty="0">
                <a:solidFill>
                  <a:srgbClr val="07466F"/>
                </a:solidFill>
                <a:latin typeface="Franklin Gothic Demi Cond"/>
                <a:cs typeface="Franklin Gothic Demi Cond"/>
              </a:rPr>
              <a:t>What</a:t>
            </a:r>
            <a:r>
              <a:rPr sz="4400" b="1" spc="-29" dirty="0">
                <a:solidFill>
                  <a:srgbClr val="07466F"/>
                </a:solidFill>
                <a:latin typeface="Franklin Gothic Demi Cond"/>
                <a:cs typeface="Franklin Gothic Demi Cond"/>
              </a:rPr>
              <a:t> </a:t>
            </a:r>
            <a:r>
              <a:rPr sz="4400" b="1" spc="-36" dirty="0">
                <a:solidFill>
                  <a:srgbClr val="07466F"/>
                </a:solidFill>
                <a:latin typeface="Franklin Gothic Demi Cond"/>
                <a:cs typeface="Franklin Gothic Demi Cond"/>
              </a:rPr>
              <a:t>is</a:t>
            </a:r>
            <a:endParaRPr sz="4400" dirty="0">
              <a:latin typeface="Franklin Gothic Demi Cond"/>
              <a:cs typeface="Franklin Gothic Demi Cond"/>
            </a:endParaRPr>
          </a:p>
        </p:txBody>
      </p:sp>
      <p:sp>
        <p:nvSpPr>
          <p:cNvPr id="4" name="object 22">
            <a:extLst>
              <a:ext uri="{FF2B5EF4-FFF2-40B4-BE49-F238E27FC236}">
                <a16:creationId xmlns:a16="http://schemas.microsoft.com/office/drawing/2014/main" id="{A44AF973-E1D2-52DE-AB59-BB18CE71DF02}"/>
              </a:ext>
            </a:extLst>
          </p:cNvPr>
          <p:cNvSpPr txBox="1"/>
          <p:nvPr/>
        </p:nvSpPr>
        <p:spPr>
          <a:xfrm>
            <a:off x="5025778" y="13786098"/>
            <a:ext cx="5604308" cy="942924"/>
          </a:xfrm>
          <a:prstGeom prst="rect">
            <a:avLst/>
          </a:prstGeom>
        </p:spPr>
        <p:txBody>
          <a:bodyPr vert="horz" wrap="square" lIns="0" tIns="19405" rIns="0" bIns="0" rtlCol="0">
            <a:spAutoFit/>
          </a:bodyPr>
          <a:lstStyle/>
          <a:p>
            <a:pPr marL="18480">
              <a:spcBef>
                <a:spcPts val="153"/>
              </a:spcBef>
            </a:pPr>
            <a:r>
              <a:rPr sz="6000" b="1" spc="-14" dirty="0">
                <a:solidFill>
                  <a:srgbClr val="3B706B"/>
                </a:solidFill>
                <a:latin typeface="Franklin Gothic Demi Cond"/>
                <a:cs typeface="Franklin Gothic Demi Cond"/>
              </a:rPr>
              <a:t>“scoping”?</a:t>
            </a:r>
            <a:endParaRPr sz="6000" dirty="0">
              <a:latin typeface="Franklin Gothic Demi Cond"/>
              <a:cs typeface="Franklin Gothic Demi Cond"/>
            </a:endParaRPr>
          </a:p>
        </p:txBody>
      </p:sp>
      <p:sp>
        <p:nvSpPr>
          <p:cNvPr id="5" name="object 20">
            <a:extLst>
              <a:ext uri="{FF2B5EF4-FFF2-40B4-BE49-F238E27FC236}">
                <a16:creationId xmlns:a16="http://schemas.microsoft.com/office/drawing/2014/main" id="{33FE39D9-33D4-31E1-9885-4EBF84E5EB2F}"/>
              </a:ext>
            </a:extLst>
          </p:cNvPr>
          <p:cNvSpPr txBox="1"/>
          <p:nvPr/>
        </p:nvSpPr>
        <p:spPr>
          <a:xfrm>
            <a:off x="9295355" y="12974664"/>
            <a:ext cx="9880637" cy="1852276"/>
          </a:xfrm>
          <a:prstGeom prst="rect">
            <a:avLst/>
          </a:prstGeom>
        </p:spPr>
        <p:txBody>
          <a:bodyPr vert="horz" wrap="square" lIns="0" tIns="46202" rIns="0" bIns="0" rtlCol="0">
            <a:spAutoFit/>
          </a:bodyPr>
          <a:lstStyle/>
          <a:p>
            <a:pPr marL="18480" marR="7392">
              <a:lnSpc>
                <a:spcPct val="95000"/>
              </a:lnSpc>
              <a:spcBef>
                <a:spcPts val="364"/>
              </a:spcBef>
            </a:pPr>
            <a:r>
              <a:rPr sz="2400" i="1" dirty="0">
                <a:solidFill>
                  <a:srgbClr val="07466F"/>
                </a:solidFill>
                <a:latin typeface="Franklin Gothic Book"/>
                <a:cs typeface="Franklin Gothic Book"/>
              </a:rPr>
              <a:t>“Scoping”</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is</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the</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step</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in</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the</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NEPA</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process</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when</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the</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public</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is</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invited</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to</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participate</a:t>
            </a:r>
            <a:r>
              <a:rPr sz="2400" i="1" spc="-29" dirty="0">
                <a:solidFill>
                  <a:srgbClr val="07466F"/>
                </a:solidFill>
                <a:latin typeface="Franklin Gothic Book"/>
                <a:cs typeface="Franklin Gothic Book"/>
              </a:rPr>
              <a:t> </a:t>
            </a:r>
            <a:r>
              <a:rPr sz="2400" i="1" spc="-36" dirty="0">
                <a:solidFill>
                  <a:srgbClr val="07466F"/>
                </a:solidFill>
                <a:latin typeface="Franklin Gothic Book"/>
                <a:cs typeface="Franklin Gothic Book"/>
              </a:rPr>
              <a:t>in </a:t>
            </a:r>
            <a:r>
              <a:rPr lang="en-US" sz="2400" i="1" dirty="0">
                <a:solidFill>
                  <a:srgbClr val="07466F"/>
                </a:solidFill>
                <a:latin typeface="Franklin Gothic Book"/>
                <a:cs typeface="Franklin Gothic Book"/>
              </a:rPr>
              <a:t>i</a:t>
            </a:r>
            <a:r>
              <a:rPr sz="2400" i="1" dirty="0">
                <a:solidFill>
                  <a:srgbClr val="07466F"/>
                </a:solidFill>
                <a:latin typeface="Franklin Gothic Book"/>
                <a:cs typeface="Franklin Gothic Book"/>
              </a:rPr>
              <a:t>dentifying</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issues,</a:t>
            </a:r>
            <a:r>
              <a:rPr sz="2400" i="1" spc="-14" dirty="0">
                <a:solidFill>
                  <a:srgbClr val="07466F"/>
                </a:solidFill>
                <a:latin typeface="Franklin Gothic Book"/>
                <a:cs typeface="Franklin Gothic Book"/>
              </a:rPr>
              <a:t> </a:t>
            </a:r>
            <a:r>
              <a:rPr sz="2400" i="1" dirty="0">
                <a:solidFill>
                  <a:srgbClr val="07466F"/>
                </a:solidFill>
                <a:latin typeface="Franklin Gothic Book"/>
                <a:cs typeface="Franklin Gothic Book"/>
              </a:rPr>
              <a:t>alternatives,</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and</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potentially</a:t>
            </a:r>
            <a:r>
              <a:rPr sz="2400" i="1" spc="-7" dirty="0">
                <a:solidFill>
                  <a:srgbClr val="07466F"/>
                </a:solidFill>
                <a:latin typeface="Franklin Gothic Book"/>
                <a:cs typeface="Franklin Gothic Book"/>
              </a:rPr>
              <a:t> </a:t>
            </a:r>
            <a:r>
              <a:rPr sz="2400" i="1" dirty="0">
                <a:solidFill>
                  <a:srgbClr val="07466F"/>
                </a:solidFill>
                <a:latin typeface="Franklin Gothic Book"/>
                <a:cs typeface="Franklin Gothic Book"/>
              </a:rPr>
              <a:t>significant</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effects</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to</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be</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considered</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in</a:t>
            </a:r>
            <a:r>
              <a:rPr sz="2400" i="1" spc="-22" dirty="0">
                <a:solidFill>
                  <a:srgbClr val="07466F"/>
                </a:solidFill>
                <a:latin typeface="Franklin Gothic Book"/>
                <a:cs typeface="Franklin Gothic Book"/>
              </a:rPr>
              <a:t> </a:t>
            </a:r>
            <a:r>
              <a:rPr sz="2400" i="1" spc="-36" dirty="0">
                <a:solidFill>
                  <a:srgbClr val="07466F"/>
                </a:solidFill>
                <a:latin typeface="Franklin Gothic Book"/>
                <a:cs typeface="Franklin Gothic Book"/>
              </a:rPr>
              <a:t>the </a:t>
            </a:r>
            <a:r>
              <a:rPr sz="2400" i="1" dirty="0">
                <a:solidFill>
                  <a:srgbClr val="07466F"/>
                </a:solidFill>
                <a:latin typeface="Franklin Gothic Book"/>
                <a:cs typeface="Franklin Gothic Book"/>
              </a:rPr>
              <a:t>analysis.</a:t>
            </a:r>
            <a:r>
              <a:rPr sz="2400" i="1" spc="-44" dirty="0">
                <a:solidFill>
                  <a:srgbClr val="07466F"/>
                </a:solidFill>
                <a:latin typeface="Franklin Gothic Book"/>
                <a:cs typeface="Franklin Gothic Book"/>
              </a:rPr>
              <a:t> </a:t>
            </a:r>
            <a:r>
              <a:rPr sz="2400" i="1" dirty="0">
                <a:solidFill>
                  <a:srgbClr val="07466F"/>
                </a:solidFill>
                <a:latin typeface="Franklin Gothic Book"/>
                <a:cs typeface="Franklin Gothic Book"/>
              </a:rPr>
              <a:t>This</a:t>
            </a:r>
            <a:r>
              <a:rPr sz="2400" i="1" spc="-7" dirty="0">
                <a:solidFill>
                  <a:srgbClr val="07466F"/>
                </a:solidFill>
                <a:latin typeface="Franklin Gothic Book"/>
                <a:cs typeface="Franklin Gothic Book"/>
              </a:rPr>
              <a:t> </a:t>
            </a:r>
            <a:r>
              <a:rPr sz="2400" i="1" dirty="0">
                <a:solidFill>
                  <a:srgbClr val="07466F"/>
                </a:solidFill>
                <a:latin typeface="Franklin Gothic Book"/>
                <a:cs typeface="Franklin Gothic Book"/>
              </a:rPr>
              <a:t>helps</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the</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USACE</a:t>
            </a:r>
            <a:r>
              <a:rPr sz="2400" i="1" spc="-14" dirty="0">
                <a:solidFill>
                  <a:srgbClr val="07466F"/>
                </a:solidFill>
                <a:latin typeface="Franklin Gothic Book"/>
                <a:cs typeface="Franklin Gothic Book"/>
              </a:rPr>
              <a:t> </a:t>
            </a:r>
            <a:r>
              <a:rPr sz="2400" i="1" dirty="0">
                <a:solidFill>
                  <a:srgbClr val="07466F"/>
                </a:solidFill>
                <a:latin typeface="Franklin Gothic Book"/>
                <a:cs typeface="Franklin Gothic Book"/>
              </a:rPr>
              <a:t>identify</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and</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eliminate</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from</a:t>
            </a:r>
            <a:r>
              <a:rPr sz="2400" i="1" spc="-7" dirty="0">
                <a:solidFill>
                  <a:srgbClr val="07466F"/>
                </a:solidFill>
                <a:latin typeface="Franklin Gothic Book"/>
                <a:cs typeface="Franklin Gothic Book"/>
              </a:rPr>
              <a:t> </a:t>
            </a:r>
            <a:r>
              <a:rPr sz="2400" i="1" dirty="0">
                <a:solidFill>
                  <a:srgbClr val="07466F"/>
                </a:solidFill>
                <a:latin typeface="Franklin Gothic Book"/>
                <a:cs typeface="Franklin Gothic Book"/>
              </a:rPr>
              <a:t>detailed</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study</a:t>
            </a:r>
            <a:r>
              <a:rPr sz="2400" i="1" spc="-14" dirty="0">
                <a:solidFill>
                  <a:srgbClr val="07466F"/>
                </a:solidFill>
                <a:latin typeface="Franklin Gothic Book"/>
                <a:cs typeface="Franklin Gothic Book"/>
              </a:rPr>
              <a:t> </a:t>
            </a:r>
            <a:r>
              <a:rPr sz="2400" i="1" dirty="0">
                <a:solidFill>
                  <a:srgbClr val="07466F"/>
                </a:solidFill>
                <a:latin typeface="Franklin Gothic Book"/>
                <a:cs typeface="Franklin Gothic Book"/>
              </a:rPr>
              <a:t>issues</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that</a:t>
            </a:r>
            <a:r>
              <a:rPr sz="2400" i="1" spc="-22" dirty="0">
                <a:solidFill>
                  <a:srgbClr val="07466F"/>
                </a:solidFill>
                <a:latin typeface="Franklin Gothic Book"/>
                <a:cs typeface="Franklin Gothic Book"/>
              </a:rPr>
              <a:t> </a:t>
            </a:r>
            <a:r>
              <a:rPr sz="2400" i="1" spc="-36" dirty="0">
                <a:solidFill>
                  <a:srgbClr val="07466F"/>
                </a:solidFill>
                <a:latin typeface="Franklin Gothic Book"/>
                <a:cs typeface="Franklin Gothic Book"/>
              </a:rPr>
              <a:t>are</a:t>
            </a:r>
            <a:r>
              <a:rPr lang="en-US"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not</a:t>
            </a:r>
            <a:r>
              <a:rPr sz="2400" i="1" spc="-44" dirty="0">
                <a:solidFill>
                  <a:srgbClr val="07466F"/>
                </a:solidFill>
                <a:latin typeface="Franklin Gothic Book"/>
                <a:cs typeface="Franklin Gothic Book"/>
              </a:rPr>
              <a:t> </a:t>
            </a:r>
            <a:r>
              <a:rPr sz="2400" i="1" dirty="0">
                <a:solidFill>
                  <a:srgbClr val="07466F"/>
                </a:solidFill>
                <a:latin typeface="Franklin Gothic Book"/>
                <a:cs typeface="Franklin Gothic Book"/>
              </a:rPr>
              <a:t>significant</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or</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that</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have</a:t>
            </a:r>
            <a:r>
              <a:rPr sz="2400" i="1" spc="-29" dirty="0">
                <a:solidFill>
                  <a:srgbClr val="07466F"/>
                </a:solidFill>
                <a:latin typeface="Franklin Gothic Book"/>
                <a:cs typeface="Franklin Gothic Book"/>
              </a:rPr>
              <a:t> </a:t>
            </a:r>
            <a:r>
              <a:rPr sz="2400" i="1" dirty="0">
                <a:solidFill>
                  <a:srgbClr val="07466F"/>
                </a:solidFill>
                <a:latin typeface="Franklin Gothic Book"/>
                <a:cs typeface="Franklin Gothic Book"/>
              </a:rPr>
              <a:t>been</a:t>
            </a:r>
            <a:r>
              <a:rPr sz="2400" i="1" spc="-44" dirty="0">
                <a:solidFill>
                  <a:srgbClr val="07466F"/>
                </a:solidFill>
                <a:latin typeface="Franklin Gothic Book"/>
                <a:cs typeface="Franklin Gothic Book"/>
              </a:rPr>
              <a:t> </a:t>
            </a:r>
            <a:r>
              <a:rPr sz="2400" i="1" dirty="0">
                <a:solidFill>
                  <a:srgbClr val="07466F"/>
                </a:solidFill>
                <a:latin typeface="Franklin Gothic Book"/>
                <a:cs typeface="Franklin Gothic Book"/>
              </a:rPr>
              <a:t>covered</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by</a:t>
            </a:r>
            <a:r>
              <a:rPr sz="2400" i="1" spc="-36" dirty="0">
                <a:solidFill>
                  <a:srgbClr val="07466F"/>
                </a:solidFill>
                <a:latin typeface="Franklin Gothic Book"/>
                <a:cs typeface="Franklin Gothic Book"/>
              </a:rPr>
              <a:t> </a:t>
            </a:r>
            <a:r>
              <a:rPr sz="2400" i="1" dirty="0">
                <a:solidFill>
                  <a:srgbClr val="07466F"/>
                </a:solidFill>
                <a:latin typeface="Franklin Gothic Book"/>
                <a:cs typeface="Franklin Gothic Book"/>
              </a:rPr>
              <a:t>prior</a:t>
            </a:r>
            <a:r>
              <a:rPr sz="2400" i="1" spc="-22" dirty="0">
                <a:solidFill>
                  <a:srgbClr val="07466F"/>
                </a:solidFill>
                <a:latin typeface="Franklin Gothic Book"/>
                <a:cs typeface="Franklin Gothic Book"/>
              </a:rPr>
              <a:t> </a:t>
            </a:r>
            <a:r>
              <a:rPr sz="2400" i="1" dirty="0">
                <a:solidFill>
                  <a:srgbClr val="07466F"/>
                </a:solidFill>
                <a:latin typeface="Franklin Gothic Book"/>
                <a:cs typeface="Franklin Gothic Book"/>
              </a:rPr>
              <a:t>environmental</a:t>
            </a:r>
            <a:r>
              <a:rPr sz="2400" i="1" spc="-22" dirty="0">
                <a:solidFill>
                  <a:srgbClr val="07466F"/>
                </a:solidFill>
                <a:latin typeface="Franklin Gothic Book"/>
                <a:cs typeface="Franklin Gothic Book"/>
              </a:rPr>
              <a:t> </a:t>
            </a:r>
            <a:r>
              <a:rPr sz="2400" i="1" spc="-14" dirty="0">
                <a:solidFill>
                  <a:srgbClr val="07466F"/>
                </a:solidFill>
                <a:latin typeface="Franklin Gothic Book"/>
                <a:cs typeface="Franklin Gothic Book"/>
              </a:rPr>
              <a:t>review.</a:t>
            </a:r>
            <a:endParaRPr sz="2400" dirty="0">
              <a:latin typeface="Franklin Gothic Book"/>
              <a:cs typeface="Franklin Gothic Book"/>
            </a:endParaRPr>
          </a:p>
        </p:txBody>
      </p:sp>
      <p:sp>
        <p:nvSpPr>
          <p:cNvPr id="6" name="object 25">
            <a:extLst>
              <a:ext uri="{FF2B5EF4-FFF2-40B4-BE49-F238E27FC236}">
                <a16:creationId xmlns:a16="http://schemas.microsoft.com/office/drawing/2014/main" id="{6CFB1EC5-E127-BFB0-5355-8E8CD835A8D5}"/>
              </a:ext>
            </a:extLst>
          </p:cNvPr>
          <p:cNvSpPr/>
          <p:nvPr/>
        </p:nvSpPr>
        <p:spPr>
          <a:xfrm>
            <a:off x="15489650" y="2970998"/>
            <a:ext cx="3869189" cy="9355062"/>
          </a:xfrm>
          <a:custGeom>
            <a:avLst/>
            <a:gdLst/>
            <a:ahLst/>
            <a:cxnLst/>
            <a:rect l="l" t="t" r="r" b="b"/>
            <a:pathLst>
              <a:path w="4006215" h="9067800">
                <a:moveTo>
                  <a:pt x="3690149" y="0"/>
                </a:moveTo>
                <a:lnTo>
                  <a:pt x="315452" y="0"/>
                </a:lnTo>
                <a:lnTo>
                  <a:pt x="268849" y="3421"/>
                </a:lnTo>
                <a:lnTo>
                  <a:pt x="224365" y="13360"/>
                </a:lnTo>
                <a:lnTo>
                  <a:pt x="182489" y="29327"/>
                </a:lnTo>
                <a:lnTo>
                  <a:pt x="143709" y="50835"/>
                </a:lnTo>
                <a:lnTo>
                  <a:pt x="108514" y="77393"/>
                </a:lnTo>
                <a:lnTo>
                  <a:pt x="77393" y="108514"/>
                </a:lnTo>
                <a:lnTo>
                  <a:pt x="50835" y="143709"/>
                </a:lnTo>
                <a:lnTo>
                  <a:pt x="29327" y="182489"/>
                </a:lnTo>
                <a:lnTo>
                  <a:pt x="13360" y="224365"/>
                </a:lnTo>
                <a:lnTo>
                  <a:pt x="3421" y="268849"/>
                </a:lnTo>
                <a:lnTo>
                  <a:pt x="0" y="315452"/>
                </a:lnTo>
                <a:lnTo>
                  <a:pt x="0" y="8752333"/>
                </a:lnTo>
                <a:lnTo>
                  <a:pt x="3421" y="8798936"/>
                </a:lnTo>
                <a:lnTo>
                  <a:pt x="13360" y="8843420"/>
                </a:lnTo>
                <a:lnTo>
                  <a:pt x="29327" y="8885297"/>
                </a:lnTo>
                <a:lnTo>
                  <a:pt x="50835" y="8924077"/>
                </a:lnTo>
                <a:lnTo>
                  <a:pt x="77393" y="8959271"/>
                </a:lnTo>
                <a:lnTo>
                  <a:pt x="108514" y="8990392"/>
                </a:lnTo>
                <a:lnTo>
                  <a:pt x="143709" y="9016951"/>
                </a:lnTo>
                <a:lnTo>
                  <a:pt x="182489" y="9038458"/>
                </a:lnTo>
                <a:lnTo>
                  <a:pt x="224365" y="9054426"/>
                </a:lnTo>
                <a:lnTo>
                  <a:pt x="268849" y="9064364"/>
                </a:lnTo>
                <a:lnTo>
                  <a:pt x="315452" y="9067786"/>
                </a:lnTo>
                <a:lnTo>
                  <a:pt x="3690149" y="9067786"/>
                </a:lnTo>
                <a:lnTo>
                  <a:pt x="3736752" y="9064364"/>
                </a:lnTo>
                <a:lnTo>
                  <a:pt x="3781236" y="9054426"/>
                </a:lnTo>
                <a:lnTo>
                  <a:pt x="3823112" y="9038458"/>
                </a:lnTo>
                <a:lnTo>
                  <a:pt x="3861892" y="9016951"/>
                </a:lnTo>
                <a:lnTo>
                  <a:pt x="3897087" y="8990392"/>
                </a:lnTo>
                <a:lnTo>
                  <a:pt x="3928208" y="8959271"/>
                </a:lnTo>
                <a:lnTo>
                  <a:pt x="3954767" y="8924077"/>
                </a:lnTo>
                <a:lnTo>
                  <a:pt x="3976274" y="8885297"/>
                </a:lnTo>
                <a:lnTo>
                  <a:pt x="3992241" y="8843420"/>
                </a:lnTo>
                <a:lnTo>
                  <a:pt x="4002180" y="8798936"/>
                </a:lnTo>
                <a:lnTo>
                  <a:pt x="4005602" y="8752333"/>
                </a:lnTo>
                <a:lnTo>
                  <a:pt x="4005602" y="315452"/>
                </a:lnTo>
                <a:lnTo>
                  <a:pt x="4002180" y="268849"/>
                </a:lnTo>
                <a:lnTo>
                  <a:pt x="3992241" y="224365"/>
                </a:lnTo>
                <a:lnTo>
                  <a:pt x="3976274" y="182489"/>
                </a:lnTo>
                <a:lnTo>
                  <a:pt x="3954767" y="143709"/>
                </a:lnTo>
                <a:lnTo>
                  <a:pt x="3928208" y="108514"/>
                </a:lnTo>
                <a:lnTo>
                  <a:pt x="3897087" y="77393"/>
                </a:lnTo>
                <a:lnTo>
                  <a:pt x="3861892" y="50835"/>
                </a:lnTo>
                <a:lnTo>
                  <a:pt x="3823112" y="29327"/>
                </a:lnTo>
                <a:lnTo>
                  <a:pt x="3781236" y="13360"/>
                </a:lnTo>
                <a:lnTo>
                  <a:pt x="3736752" y="3421"/>
                </a:lnTo>
                <a:lnTo>
                  <a:pt x="3690149" y="0"/>
                </a:lnTo>
                <a:close/>
              </a:path>
            </a:pathLst>
          </a:custGeom>
          <a:solidFill>
            <a:srgbClr val="00B050"/>
          </a:solidFill>
        </p:spPr>
        <p:txBody>
          <a:bodyPr wrap="square" lIns="0" tIns="0" rIns="0" bIns="0" rtlCol="0"/>
          <a:lstStyle/>
          <a:p>
            <a:endParaRPr dirty="0"/>
          </a:p>
        </p:txBody>
      </p:sp>
      <p:grpSp>
        <p:nvGrpSpPr>
          <p:cNvPr id="8" name="object 30">
            <a:extLst>
              <a:ext uri="{FF2B5EF4-FFF2-40B4-BE49-F238E27FC236}">
                <a16:creationId xmlns:a16="http://schemas.microsoft.com/office/drawing/2014/main" id="{52793F09-AD78-BDC9-E063-E5473BD90971}"/>
              </a:ext>
            </a:extLst>
          </p:cNvPr>
          <p:cNvGrpSpPr/>
          <p:nvPr/>
        </p:nvGrpSpPr>
        <p:grpSpPr>
          <a:xfrm>
            <a:off x="17415164" y="3409680"/>
            <a:ext cx="1760828" cy="1396712"/>
            <a:chOff x="18385479" y="3560100"/>
            <a:chExt cx="1320800" cy="1127125"/>
          </a:xfrm>
        </p:grpSpPr>
        <p:sp>
          <p:nvSpPr>
            <p:cNvPr id="9" name="object 31">
              <a:extLst>
                <a:ext uri="{FF2B5EF4-FFF2-40B4-BE49-F238E27FC236}">
                  <a16:creationId xmlns:a16="http://schemas.microsoft.com/office/drawing/2014/main" id="{914D17B2-4771-C1DF-7A41-D348809E0362}"/>
                </a:ext>
              </a:extLst>
            </p:cNvPr>
            <p:cNvSpPr/>
            <p:nvPr/>
          </p:nvSpPr>
          <p:spPr>
            <a:xfrm>
              <a:off x="18385479" y="3560100"/>
              <a:ext cx="1320800" cy="1127125"/>
            </a:xfrm>
            <a:custGeom>
              <a:avLst/>
              <a:gdLst/>
              <a:ahLst/>
              <a:cxnLst/>
              <a:rect l="l" t="t" r="r" b="b"/>
              <a:pathLst>
                <a:path w="1320800" h="1127125">
                  <a:moveTo>
                    <a:pt x="660363" y="0"/>
                  </a:moveTo>
                  <a:lnTo>
                    <a:pt x="606200" y="1596"/>
                  </a:lnTo>
                  <a:lnTo>
                    <a:pt x="553242" y="6303"/>
                  </a:lnTo>
                  <a:lnTo>
                    <a:pt x="501661" y="13997"/>
                  </a:lnTo>
                  <a:lnTo>
                    <a:pt x="451627" y="24553"/>
                  </a:lnTo>
                  <a:lnTo>
                    <a:pt x="403309" y="37848"/>
                  </a:lnTo>
                  <a:lnTo>
                    <a:pt x="356876" y="53758"/>
                  </a:lnTo>
                  <a:lnTo>
                    <a:pt x="312500" y="72159"/>
                  </a:lnTo>
                  <a:lnTo>
                    <a:pt x="270349" y="92927"/>
                  </a:lnTo>
                  <a:lnTo>
                    <a:pt x="230595" y="115938"/>
                  </a:lnTo>
                  <a:lnTo>
                    <a:pt x="193405" y="141068"/>
                  </a:lnTo>
                  <a:lnTo>
                    <a:pt x="158952" y="168194"/>
                  </a:lnTo>
                  <a:lnTo>
                    <a:pt x="127404" y="197191"/>
                  </a:lnTo>
                  <a:lnTo>
                    <a:pt x="98931" y="227935"/>
                  </a:lnTo>
                  <a:lnTo>
                    <a:pt x="73703" y="260302"/>
                  </a:lnTo>
                  <a:lnTo>
                    <a:pt x="51890" y="294169"/>
                  </a:lnTo>
                  <a:lnTo>
                    <a:pt x="33663" y="329412"/>
                  </a:lnTo>
                  <a:lnTo>
                    <a:pt x="19190" y="365906"/>
                  </a:lnTo>
                  <a:lnTo>
                    <a:pt x="8642" y="403528"/>
                  </a:lnTo>
                  <a:lnTo>
                    <a:pt x="2188" y="442154"/>
                  </a:lnTo>
                  <a:lnTo>
                    <a:pt x="0" y="481660"/>
                  </a:lnTo>
                  <a:lnTo>
                    <a:pt x="2856" y="526438"/>
                  </a:lnTo>
                  <a:lnTo>
                    <a:pt x="11331" y="570544"/>
                  </a:lnTo>
                  <a:lnTo>
                    <a:pt x="25285" y="613712"/>
                  </a:lnTo>
                  <a:lnTo>
                    <a:pt x="44579" y="655678"/>
                  </a:lnTo>
                  <a:lnTo>
                    <a:pt x="69073" y="696174"/>
                  </a:lnTo>
                  <a:lnTo>
                    <a:pt x="98625" y="734935"/>
                  </a:lnTo>
                  <a:lnTo>
                    <a:pt x="133098" y="771695"/>
                  </a:lnTo>
                  <a:lnTo>
                    <a:pt x="172350" y="806188"/>
                  </a:lnTo>
                  <a:lnTo>
                    <a:pt x="2513" y="1126806"/>
                  </a:lnTo>
                  <a:lnTo>
                    <a:pt x="374648" y="915853"/>
                  </a:lnTo>
                  <a:lnTo>
                    <a:pt x="419895" y="930199"/>
                  </a:lnTo>
                  <a:lnTo>
                    <a:pt x="466360" y="942012"/>
                  </a:lnTo>
                  <a:lnTo>
                    <a:pt x="513841" y="951262"/>
                  </a:lnTo>
                  <a:lnTo>
                    <a:pt x="562136" y="957917"/>
                  </a:lnTo>
                  <a:lnTo>
                    <a:pt x="611044" y="961947"/>
                  </a:lnTo>
                  <a:lnTo>
                    <a:pt x="660363" y="963321"/>
                  </a:lnTo>
                  <a:lnTo>
                    <a:pt x="714518" y="961724"/>
                  </a:lnTo>
                  <a:lnTo>
                    <a:pt x="767467" y="957015"/>
                  </a:lnTo>
                  <a:lnTo>
                    <a:pt x="819042" y="949320"/>
                  </a:lnTo>
                  <a:lnTo>
                    <a:pt x="869073" y="938760"/>
                  </a:lnTo>
                  <a:lnTo>
                    <a:pt x="917389" y="925462"/>
                  </a:lnTo>
                  <a:lnTo>
                    <a:pt x="963820" y="909549"/>
                  </a:lnTo>
                  <a:lnTo>
                    <a:pt x="1008196" y="891144"/>
                  </a:lnTo>
                  <a:lnTo>
                    <a:pt x="1050347" y="870373"/>
                  </a:lnTo>
                  <a:lnTo>
                    <a:pt x="1090104" y="847359"/>
                  </a:lnTo>
                  <a:lnTo>
                    <a:pt x="1127295" y="822226"/>
                  </a:lnTo>
                  <a:lnTo>
                    <a:pt x="1161751" y="795098"/>
                  </a:lnTo>
                  <a:lnTo>
                    <a:pt x="1193303" y="766100"/>
                  </a:lnTo>
                  <a:lnTo>
                    <a:pt x="1221779" y="735355"/>
                  </a:lnTo>
                  <a:lnTo>
                    <a:pt x="1247010" y="702987"/>
                  </a:lnTo>
                  <a:lnTo>
                    <a:pt x="1268826" y="669122"/>
                  </a:lnTo>
                  <a:lnTo>
                    <a:pt x="1287057" y="633882"/>
                  </a:lnTo>
                  <a:lnTo>
                    <a:pt x="1301533" y="597391"/>
                  </a:lnTo>
                  <a:lnTo>
                    <a:pt x="1312083" y="559775"/>
                  </a:lnTo>
                  <a:lnTo>
                    <a:pt x="1318538" y="521157"/>
                  </a:lnTo>
                  <a:lnTo>
                    <a:pt x="1320727" y="481660"/>
                  </a:lnTo>
                  <a:lnTo>
                    <a:pt x="1318538" y="442154"/>
                  </a:lnTo>
                  <a:lnTo>
                    <a:pt x="1312083" y="403528"/>
                  </a:lnTo>
                  <a:lnTo>
                    <a:pt x="1301533" y="365906"/>
                  </a:lnTo>
                  <a:lnTo>
                    <a:pt x="1287057" y="329412"/>
                  </a:lnTo>
                  <a:lnTo>
                    <a:pt x="1268826" y="294169"/>
                  </a:lnTo>
                  <a:lnTo>
                    <a:pt x="1247010" y="260302"/>
                  </a:lnTo>
                  <a:lnTo>
                    <a:pt x="1221779" y="227935"/>
                  </a:lnTo>
                  <a:lnTo>
                    <a:pt x="1193303" y="197191"/>
                  </a:lnTo>
                  <a:lnTo>
                    <a:pt x="1161751" y="168194"/>
                  </a:lnTo>
                  <a:lnTo>
                    <a:pt x="1127295" y="141068"/>
                  </a:lnTo>
                  <a:lnTo>
                    <a:pt x="1090104" y="115938"/>
                  </a:lnTo>
                  <a:lnTo>
                    <a:pt x="1050347" y="92927"/>
                  </a:lnTo>
                  <a:lnTo>
                    <a:pt x="1008196" y="72159"/>
                  </a:lnTo>
                  <a:lnTo>
                    <a:pt x="963820" y="53758"/>
                  </a:lnTo>
                  <a:lnTo>
                    <a:pt x="917389" y="37848"/>
                  </a:lnTo>
                  <a:lnTo>
                    <a:pt x="869073" y="24553"/>
                  </a:lnTo>
                  <a:lnTo>
                    <a:pt x="819042" y="13997"/>
                  </a:lnTo>
                  <a:lnTo>
                    <a:pt x="767467" y="6303"/>
                  </a:lnTo>
                  <a:lnTo>
                    <a:pt x="714518" y="1596"/>
                  </a:lnTo>
                  <a:lnTo>
                    <a:pt x="660363" y="0"/>
                  </a:lnTo>
                  <a:close/>
                </a:path>
              </a:pathLst>
            </a:custGeom>
            <a:solidFill>
              <a:srgbClr val="276186"/>
            </a:solidFill>
          </p:spPr>
          <p:txBody>
            <a:bodyPr wrap="square" lIns="0" tIns="0" rIns="0" bIns="0" rtlCol="0"/>
            <a:lstStyle/>
            <a:p>
              <a:endParaRPr dirty="0"/>
            </a:p>
          </p:txBody>
        </p:sp>
        <p:pic>
          <p:nvPicPr>
            <p:cNvPr id="10" name="object 32">
              <a:extLst>
                <a:ext uri="{FF2B5EF4-FFF2-40B4-BE49-F238E27FC236}">
                  <a16:creationId xmlns:a16="http://schemas.microsoft.com/office/drawing/2014/main" id="{4F9C6ECF-3840-237D-712C-71BC465EC7B6}"/>
                </a:ext>
              </a:extLst>
            </p:cNvPr>
            <p:cNvPicPr/>
            <p:nvPr/>
          </p:nvPicPr>
          <p:blipFill>
            <a:blip r:embed="rId6" cstate="print"/>
            <a:stretch>
              <a:fillRect/>
            </a:stretch>
          </p:blipFill>
          <p:spPr>
            <a:xfrm>
              <a:off x="18737929" y="3961833"/>
              <a:ext cx="141985" cy="159855"/>
            </a:xfrm>
            <a:prstGeom prst="rect">
              <a:avLst/>
            </a:prstGeom>
          </p:spPr>
        </p:pic>
        <p:pic>
          <p:nvPicPr>
            <p:cNvPr id="11" name="object 33">
              <a:extLst>
                <a:ext uri="{FF2B5EF4-FFF2-40B4-BE49-F238E27FC236}">
                  <a16:creationId xmlns:a16="http://schemas.microsoft.com/office/drawing/2014/main" id="{191345BB-A644-EBE7-5A7B-2C43A790D196}"/>
                </a:ext>
              </a:extLst>
            </p:cNvPr>
            <p:cNvPicPr/>
            <p:nvPr/>
          </p:nvPicPr>
          <p:blipFill>
            <a:blip r:embed="rId6" cstate="print"/>
            <a:stretch>
              <a:fillRect/>
            </a:stretch>
          </p:blipFill>
          <p:spPr>
            <a:xfrm>
              <a:off x="18974849" y="3961833"/>
              <a:ext cx="141985" cy="159855"/>
            </a:xfrm>
            <a:prstGeom prst="rect">
              <a:avLst/>
            </a:prstGeom>
          </p:spPr>
        </p:pic>
        <p:pic>
          <p:nvPicPr>
            <p:cNvPr id="12" name="object 34">
              <a:extLst>
                <a:ext uri="{FF2B5EF4-FFF2-40B4-BE49-F238E27FC236}">
                  <a16:creationId xmlns:a16="http://schemas.microsoft.com/office/drawing/2014/main" id="{002C60EA-56C8-7B59-4A36-3EA55219BF99}"/>
                </a:ext>
              </a:extLst>
            </p:cNvPr>
            <p:cNvPicPr/>
            <p:nvPr/>
          </p:nvPicPr>
          <p:blipFill>
            <a:blip r:embed="rId6" cstate="print"/>
            <a:stretch>
              <a:fillRect/>
            </a:stretch>
          </p:blipFill>
          <p:spPr>
            <a:xfrm>
              <a:off x="19211772" y="3961833"/>
              <a:ext cx="141985" cy="159855"/>
            </a:xfrm>
            <a:prstGeom prst="rect">
              <a:avLst/>
            </a:prstGeom>
          </p:spPr>
        </p:pic>
      </p:grpSp>
      <p:sp>
        <p:nvSpPr>
          <p:cNvPr id="13" name="object 35">
            <a:extLst>
              <a:ext uri="{FF2B5EF4-FFF2-40B4-BE49-F238E27FC236}">
                <a16:creationId xmlns:a16="http://schemas.microsoft.com/office/drawing/2014/main" id="{8DD8E830-F845-1575-43AE-4F61C5833432}"/>
              </a:ext>
            </a:extLst>
          </p:cNvPr>
          <p:cNvSpPr txBox="1"/>
          <p:nvPr/>
        </p:nvSpPr>
        <p:spPr>
          <a:xfrm>
            <a:off x="15586247" y="2965422"/>
            <a:ext cx="2820520" cy="1396712"/>
          </a:xfrm>
          <a:prstGeom prst="rect">
            <a:avLst/>
          </a:prstGeom>
        </p:spPr>
        <p:txBody>
          <a:bodyPr vert="horz" wrap="square" lIns="0" tIns="111807" rIns="0" bIns="0" rtlCol="0">
            <a:spAutoFit/>
          </a:bodyPr>
          <a:lstStyle/>
          <a:p>
            <a:pPr marL="18480" marR="7392">
              <a:lnSpc>
                <a:spcPts val="5281"/>
              </a:lnSpc>
              <a:spcBef>
                <a:spcPts val="880"/>
              </a:spcBef>
            </a:pPr>
            <a:r>
              <a:rPr sz="3200" b="1" dirty="0">
                <a:solidFill>
                  <a:srgbClr val="FFFF99"/>
                </a:solidFill>
                <a:latin typeface="Franklin Gothic Demi Cond"/>
                <a:cs typeface="Franklin Gothic Demi Cond"/>
              </a:rPr>
              <a:t>How</a:t>
            </a:r>
            <a:r>
              <a:rPr sz="3200" b="1" spc="-7" dirty="0">
                <a:solidFill>
                  <a:srgbClr val="FFFF99"/>
                </a:solidFill>
                <a:latin typeface="Franklin Gothic Demi Cond"/>
                <a:cs typeface="Franklin Gothic Demi Cond"/>
              </a:rPr>
              <a:t> </a:t>
            </a:r>
            <a:r>
              <a:rPr sz="3200" b="1" dirty="0">
                <a:solidFill>
                  <a:srgbClr val="FFFF99"/>
                </a:solidFill>
                <a:latin typeface="Franklin Gothic Demi Cond"/>
                <a:cs typeface="Franklin Gothic Demi Cond"/>
              </a:rPr>
              <a:t>can</a:t>
            </a:r>
            <a:r>
              <a:rPr sz="3200" b="1" spc="-7" dirty="0">
                <a:solidFill>
                  <a:srgbClr val="FFFF99"/>
                </a:solidFill>
                <a:latin typeface="Franklin Gothic Demi Cond"/>
                <a:cs typeface="Franklin Gothic Demi Cond"/>
              </a:rPr>
              <a:t> </a:t>
            </a:r>
            <a:r>
              <a:rPr sz="3200" b="1" dirty="0">
                <a:solidFill>
                  <a:srgbClr val="FFFF99"/>
                </a:solidFill>
                <a:latin typeface="Franklin Gothic Demi Cond"/>
                <a:cs typeface="Franklin Gothic Demi Cond"/>
              </a:rPr>
              <a:t>I</a:t>
            </a:r>
            <a:r>
              <a:rPr sz="3200" b="1" spc="-14" dirty="0">
                <a:solidFill>
                  <a:srgbClr val="FFFF99"/>
                </a:solidFill>
                <a:latin typeface="Franklin Gothic Demi Cond"/>
                <a:cs typeface="Franklin Gothic Demi Cond"/>
              </a:rPr>
              <a:t> provide</a:t>
            </a:r>
            <a:r>
              <a:rPr lang="en-US" sz="3200" b="1" spc="-14" dirty="0">
                <a:solidFill>
                  <a:srgbClr val="FFFF99"/>
                </a:solidFill>
                <a:latin typeface="Franklin Gothic Demi Cond"/>
                <a:cs typeface="Franklin Gothic Demi Cond"/>
              </a:rPr>
              <a:t> comments?</a:t>
            </a:r>
            <a:endParaRPr lang="en-US" sz="3200" dirty="0">
              <a:latin typeface="Franklin Gothic Demi Cond"/>
              <a:cs typeface="Franklin Gothic Demi Cond"/>
            </a:endParaRPr>
          </a:p>
        </p:txBody>
      </p:sp>
      <p:sp>
        <p:nvSpPr>
          <p:cNvPr id="14" name="object 26">
            <a:extLst>
              <a:ext uri="{FF2B5EF4-FFF2-40B4-BE49-F238E27FC236}">
                <a16:creationId xmlns:a16="http://schemas.microsoft.com/office/drawing/2014/main" id="{E5F5586D-0D82-2E81-6CA5-43DCE5A0EC5B}"/>
              </a:ext>
            </a:extLst>
          </p:cNvPr>
          <p:cNvSpPr txBox="1"/>
          <p:nvPr/>
        </p:nvSpPr>
        <p:spPr>
          <a:xfrm>
            <a:off x="15524776" y="4918751"/>
            <a:ext cx="4606266" cy="1488077"/>
          </a:xfrm>
          <a:prstGeom prst="rect">
            <a:avLst/>
          </a:prstGeom>
        </p:spPr>
        <p:txBody>
          <a:bodyPr vert="horz" wrap="square" lIns="0" tIns="56366" rIns="0" bIns="0" rtlCol="0">
            <a:spAutoFit/>
          </a:bodyPr>
          <a:lstStyle/>
          <a:p>
            <a:pPr marL="18480" marR="7392">
              <a:lnSpc>
                <a:spcPts val="3623"/>
              </a:lnSpc>
              <a:spcBef>
                <a:spcPts val="444"/>
              </a:spcBef>
            </a:pPr>
            <a:r>
              <a:rPr sz="2000" spc="-29" dirty="0">
                <a:solidFill>
                  <a:srgbClr val="FFFF99"/>
                </a:solidFill>
                <a:latin typeface="Franklin Gothic Book"/>
                <a:cs typeface="Franklin Gothic Book"/>
              </a:rPr>
              <a:t>You</a:t>
            </a:r>
            <a:r>
              <a:rPr sz="2000" spc="-73" dirty="0">
                <a:solidFill>
                  <a:srgbClr val="FFFF99"/>
                </a:solidFill>
                <a:latin typeface="Franklin Gothic Book"/>
                <a:cs typeface="Franklin Gothic Book"/>
              </a:rPr>
              <a:t> </a:t>
            </a:r>
            <a:r>
              <a:rPr sz="2000" dirty="0">
                <a:solidFill>
                  <a:srgbClr val="FFFF99"/>
                </a:solidFill>
                <a:latin typeface="Franklin Gothic Book"/>
                <a:cs typeface="Franklin Gothic Book"/>
              </a:rPr>
              <a:t>may</a:t>
            </a:r>
            <a:r>
              <a:rPr sz="2000" spc="-80" dirty="0">
                <a:solidFill>
                  <a:srgbClr val="FFFF99"/>
                </a:solidFill>
                <a:latin typeface="Franklin Gothic Book"/>
                <a:cs typeface="Franklin Gothic Book"/>
              </a:rPr>
              <a:t> </a:t>
            </a:r>
            <a:r>
              <a:rPr sz="2000" dirty="0">
                <a:solidFill>
                  <a:srgbClr val="FFFF99"/>
                </a:solidFill>
                <a:latin typeface="Franklin Gothic Book"/>
                <a:cs typeface="Franklin Gothic Book"/>
              </a:rPr>
              <a:t>fill</a:t>
            </a:r>
            <a:r>
              <a:rPr sz="2000" spc="-73" dirty="0">
                <a:solidFill>
                  <a:srgbClr val="FFFF99"/>
                </a:solidFill>
                <a:latin typeface="Franklin Gothic Book"/>
                <a:cs typeface="Franklin Gothic Book"/>
              </a:rPr>
              <a:t> </a:t>
            </a:r>
            <a:r>
              <a:rPr sz="2000" dirty="0">
                <a:solidFill>
                  <a:srgbClr val="FFFF99"/>
                </a:solidFill>
                <a:latin typeface="Franklin Gothic Book"/>
                <a:cs typeface="Franklin Gothic Book"/>
              </a:rPr>
              <a:t>out</a:t>
            </a:r>
            <a:r>
              <a:rPr sz="2000" spc="-73" dirty="0">
                <a:solidFill>
                  <a:srgbClr val="FFFF99"/>
                </a:solidFill>
                <a:latin typeface="Franklin Gothic Book"/>
                <a:cs typeface="Franklin Gothic Book"/>
              </a:rPr>
              <a:t> </a:t>
            </a:r>
            <a:r>
              <a:rPr sz="2000" dirty="0">
                <a:solidFill>
                  <a:srgbClr val="FFFF99"/>
                </a:solidFill>
                <a:latin typeface="Franklin Gothic Book"/>
                <a:cs typeface="Franklin Gothic Book"/>
              </a:rPr>
              <a:t>a</a:t>
            </a:r>
            <a:r>
              <a:rPr sz="2000" spc="-80" dirty="0">
                <a:solidFill>
                  <a:srgbClr val="FFFF99"/>
                </a:solidFill>
                <a:latin typeface="Franklin Gothic Book"/>
                <a:cs typeface="Franklin Gothic Book"/>
              </a:rPr>
              <a:t> </a:t>
            </a:r>
            <a:r>
              <a:rPr sz="2000" spc="-14" dirty="0">
                <a:solidFill>
                  <a:srgbClr val="FFFF99"/>
                </a:solidFill>
                <a:latin typeface="Franklin Gothic Book"/>
                <a:cs typeface="Franklin Gothic Book"/>
              </a:rPr>
              <a:t>written</a:t>
            </a:r>
            <a:endParaRPr lang="en-US" sz="2000" spc="-14" dirty="0">
              <a:solidFill>
                <a:srgbClr val="FFFF99"/>
              </a:solidFill>
              <a:latin typeface="Franklin Gothic Book"/>
              <a:cs typeface="Franklin Gothic Book"/>
            </a:endParaRPr>
          </a:p>
          <a:p>
            <a:pPr marL="18480" marR="7392">
              <a:lnSpc>
                <a:spcPts val="3623"/>
              </a:lnSpc>
              <a:spcBef>
                <a:spcPts val="444"/>
              </a:spcBef>
            </a:pPr>
            <a:r>
              <a:rPr sz="2000" spc="-14" dirty="0">
                <a:solidFill>
                  <a:srgbClr val="FFFF99"/>
                </a:solidFill>
                <a:latin typeface="Franklin Gothic Book"/>
                <a:cs typeface="Franklin Gothic Book"/>
              </a:rPr>
              <a:t> </a:t>
            </a:r>
            <a:r>
              <a:rPr sz="2000" dirty="0">
                <a:solidFill>
                  <a:srgbClr val="FFFF99"/>
                </a:solidFill>
                <a:latin typeface="Franklin Gothic Book"/>
                <a:cs typeface="Franklin Gothic Book"/>
              </a:rPr>
              <a:t>comment</a:t>
            </a:r>
            <a:r>
              <a:rPr sz="2000" spc="-87" dirty="0">
                <a:solidFill>
                  <a:srgbClr val="FFFF99"/>
                </a:solidFill>
                <a:latin typeface="Franklin Gothic Book"/>
                <a:cs typeface="Franklin Gothic Book"/>
              </a:rPr>
              <a:t> </a:t>
            </a:r>
            <a:r>
              <a:rPr sz="2000" dirty="0">
                <a:solidFill>
                  <a:srgbClr val="FFFF99"/>
                </a:solidFill>
                <a:latin typeface="Franklin Gothic Book"/>
                <a:cs typeface="Franklin Gothic Book"/>
              </a:rPr>
              <a:t>form</a:t>
            </a:r>
            <a:r>
              <a:rPr sz="2000" spc="-94" dirty="0">
                <a:solidFill>
                  <a:srgbClr val="FFFF99"/>
                </a:solidFill>
                <a:latin typeface="Franklin Gothic Book"/>
                <a:cs typeface="Franklin Gothic Book"/>
              </a:rPr>
              <a:t> </a:t>
            </a:r>
            <a:r>
              <a:rPr sz="2000" dirty="0">
                <a:solidFill>
                  <a:srgbClr val="FFFF99"/>
                </a:solidFill>
                <a:latin typeface="Franklin Gothic Book"/>
                <a:cs typeface="Franklin Gothic Book"/>
              </a:rPr>
              <a:t>at</a:t>
            </a:r>
            <a:r>
              <a:rPr sz="2000" spc="-87" dirty="0">
                <a:solidFill>
                  <a:srgbClr val="FFFF99"/>
                </a:solidFill>
                <a:latin typeface="Franklin Gothic Book"/>
                <a:cs typeface="Franklin Gothic Book"/>
              </a:rPr>
              <a:t> </a:t>
            </a:r>
            <a:r>
              <a:rPr sz="2000" spc="-29" dirty="0">
                <a:solidFill>
                  <a:srgbClr val="FFFF99"/>
                </a:solidFill>
                <a:latin typeface="Franklin Gothic Book"/>
                <a:cs typeface="Franklin Gothic Book"/>
              </a:rPr>
              <a:t>this </a:t>
            </a:r>
            <a:r>
              <a:rPr sz="2000" dirty="0">
                <a:solidFill>
                  <a:srgbClr val="FFFF99"/>
                </a:solidFill>
                <a:latin typeface="Franklin Gothic Book"/>
                <a:cs typeface="Franklin Gothic Book"/>
              </a:rPr>
              <a:t>meeting</a:t>
            </a:r>
            <a:r>
              <a:rPr sz="2000" spc="-66" dirty="0">
                <a:solidFill>
                  <a:srgbClr val="FFFF99"/>
                </a:solidFill>
                <a:latin typeface="Franklin Gothic Book"/>
                <a:cs typeface="Franklin Gothic Book"/>
              </a:rPr>
              <a:t> </a:t>
            </a:r>
            <a:endParaRPr lang="en-US" sz="2000" spc="-66" dirty="0">
              <a:solidFill>
                <a:srgbClr val="FFFF99"/>
              </a:solidFill>
              <a:latin typeface="Franklin Gothic Book"/>
              <a:cs typeface="Franklin Gothic Book"/>
            </a:endParaRPr>
          </a:p>
          <a:p>
            <a:pPr marL="18480" marR="7392">
              <a:lnSpc>
                <a:spcPts val="3623"/>
              </a:lnSpc>
              <a:spcBef>
                <a:spcPts val="444"/>
              </a:spcBef>
            </a:pPr>
            <a:r>
              <a:rPr sz="2000" dirty="0">
                <a:solidFill>
                  <a:srgbClr val="FFFF99"/>
                </a:solidFill>
                <a:latin typeface="Franklin Gothic Book"/>
                <a:cs typeface="Franklin Gothic Book"/>
              </a:rPr>
              <a:t>and</a:t>
            </a:r>
            <a:r>
              <a:rPr sz="2000" spc="-66" dirty="0">
                <a:solidFill>
                  <a:srgbClr val="FFFF99"/>
                </a:solidFill>
                <a:latin typeface="Franklin Gothic Book"/>
                <a:cs typeface="Franklin Gothic Book"/>
              </a:rPr>
              <a:t> </a:t>
            </a:r>
            <a:r>
              <a:rPr sz="2000" dirty="0">
                <a:solidFill>
                  <a:srgbClr val="FFFF99"/>
                </a:solidFill>
                <a:latin typeface="Franklin Gothic Book"/>
                <a:cs typeface="Franklin Gothic Book"/>
              </a:rPr>
              <a:t>place</a:t>
            </a:r>
            <a:r>
              <a:rPr sz="2000" spc="-66" dirty="0">
                <a:solidFill>
                  <a:srgbClr val="FFFF99"/>
                </a:solidFill>
                <a:latin typeface="Franklin Gothic Book"/>
                <a:cs typeface="Franklin Gothic Book"/>
              </a:rPr>
              <a:t> </a:t>
            </a:r>
            <a:r>
              <a:rPr sz="2000" dirty="0">
                <a:solidFill>
                  <a:srgbClr val="FFFF99"/>
                </a:solidFill>
                <a:latin typeface="Franklin Gothic Book"/>
                <a:cs typeface="Franklin Gothic Book"/>
              </a:rPr>
              <a:t>it</a:t>
            </a:r>
            <a:r>
              <a:rPr sz="2000" spc="-58" dirty="0">
                <a:solidFill>
                  <a:srgbClr val="FFFF99"/>
                </a:solidFill>
                <a:latin typeface="Franklin Gothic Book"/>
                <a:cs typeface="Franklin Gothic Book"/>
              </a:rPr>
              <a:t> </a:t>
            </a:r>
            <a:r>
              <a:rPr sz="2000" dirty="0">
                <a:solidFill>
                  <a:srgbClr val="FFFF99"/>
                </a:solidFill>
                <a:latin typeface="Franklin Gothic Book"/>
                <a:cs typeface="Franklin Gothic Book"/>
              </a:rPr>
              <a:t>in</a:t>
            </a:r>
            <a:r>
              <a:rPr sz="2000" spc="-58" dirty="0">
                <a:solidFill>
                  <a:srgbClr val="FFFF99"/>
                </a:solidFill>
                <a:latin typeface="Franklin Gothic Book"/>
                <a:cs typeface="Franklin Gothic Book"/>
              </a:rPr>
              <a:t> </a:t>
            </a:r>
            <a:r>
              <a:rPr sz="2000" spc="-36" dirty="0">
                <a:solidFill>
                  <a:srgbClr val="FFFF99"/>
                </a:solidFill>
                <a:latin typeface="Franklin Gothic Book"/>
                <a:cs typeface="Franklin Gothic Book"/>
              </a:rPr>
              <a:t>the </a:t>
            </a:r>
            <a:r>
              <a:rPr sz="2000" dirty="0">
                <a:solidFill>
                  <a:srgbClr val="FFFF99"/>
                </a:solidFill>
                <a:latin typeface="Franklin Gothic Book"/>
                <a:cs typeface="Franklin Gothic Book"/>
              </a:rPr>
              <a:t>comment</a:t>
            </a:r>
            <a:r>
              <a:rPr sz="2000" spc="-117" dirty="0">
                <a:solidFill>
                  <a:srgbClr val="FFFF99"/>
                </a:solidFill>
                <a:latin typeface="Franklin Gothic Book"/>
                <a:cs typeface="Franklin Gothic Book"/>
              </a:rPr>
              <a:t> </a:t>
            </a:r>
            <a:r>
              <a:rPr sz="2000" spc="-29" dirty="0">
                <a:solidFill>
                  <a:srgbClr val="FFFF99"/>
                </a:solidFill>
                <a:latin typeface="Franklin Gothic Book"/>
                <a:cs typeface="Franklin Gothic Book"/>
              </a:rPr>
              <a:t>box.</a:t>
            </a:r>
            <a:endParaRPr sz="2000" dirty="0">
              <a:latin typeface="Franklin Gothic Book"/>
              <a:cs typeface="Franklin Gothic Book"/>
            </a:endParaRPr>
          </a:p>
        </p:txBody>
      </p:sp>
      <p:sp>
        <p:nvSpPr>
          <p:cNvPr id="15" name="object 26">
            <a:extLst>
              <a:ext uri="{FF2B5EF4-FFF2-40B4-BE49-F238E27FC236}">
                <a16:creationId xmlns:a16="http://schemas.microsoft.com/office/drawing/2014/main" id="{87807FF8-55C1-0C56-0303-260D81163F11}"/>
              </a:ext>
            </a:extLst>
          </p:cNvPr>
          <p:cNvSpPr txBox="1"/>
          <p:nvPr/>
        </p:nvSpPr>
        <p:spPr>
          <a:xfrm>
            <a:off x="24930457" y="6789607"/>
            <a:ext cx="4606266" cy="1903576"/>
          </a:xfrm>
          <a:prstGeom prst="rect">
            <a:avLst/>
          </a:prstGeom>
        </p:spPr>
        <p:txBody>
          <a:bodyPr vert="horz" wrap="square" lIns="0" tIns="56366" rIns="0" bIns="0" rtlCol="0">
            <a:spAutoFit/>
          </a:bodyPr>
          <a:lstStyle/>
          <a:p>
            <a:pPr marL="18480" marR="7392">
              <a:lnSpc>
                <a:spcPts val="3623"/>
              </a:lnSpc>
              <a:spcBef>
                <a:spcPts val="444"/>
              </a:spcBef>
            </a:pPr>
            <a:r>
              <a:rPr sz="3202" spc="-29" dirty="0">
                <a:solidFill>
                  <a:srgbClr val="FFFF99"/>
                </a:solidFill>
                <a:latin typeface="Franklin Gothic Book"/>
                <a:cs typeface="Franklin Gothic Book"/>
              </a:rPr>
              <a:t>You</a:t>
            </a:r>
            <a:r>
              <a:rPr sz="3202" spc="-73" dirty="0">
                <a:solidFill>
                  <a:srgbClr val="FFFF99"/>
                </a:solidFill>
                <a:latin typeface="Franklin Gothic Book"/>
                <a:cs typeface="Franklin Gothic Book"/>
              </a:rPr>
              <a:t> </a:t>
            </a:r>
            <a:r>
              <a:rPr sz="3202" dirty="0">
                <a:solidFill>
                  <a:srgbClr val="FFFF99"/>
                </a:solidFill>
                <a:latin typeface="Franklin Gothic Book"/>
                <a:cs typeface="Franklin Gothic Book"/>
              </a:rPr>
              <a:t>may</a:t>
            </a:r>
            <a:r>
              <a:rPr sz="3202" spc="-80" dirty="0">
                <a:solidFill>
                  <a:srgbClr val="FFFF99"/>
                </a:solidFill>
                <a:latin typeface="Franklin Gothic Book"/>
                <a:cs typeface="Franklin Gothic Book"/>
              </a:rPr>
              <a:t> </a:t>
            </a:r>
            <a:r>
              <a:rPr sz="3202" dirty="0">
                <a:solidFill>
                  <a:srgbClr val="FFFF99"/>
                </a:solidFill>
                <a:latin typeface="Franklin Gothic Book"/>
                <a:cs typeface="Franklin Gothic Book"/>
              </a:rPr>
              <a:t>fill</a:t>
            </a:r>
            <a:r>
              <a:rPr sz="3202" spc="-73" dirty="0">
                <a:solidFill>
                  <a:srgbClr val="FFFF99"/>
                </a:solidFill>
                <a:latin typeface="Franklin Gothic Book"/>
                <a:cs typeface="Franklin Gothic Book"/>
              </a:rPr>
              <a:t> </a:t>
            </a:r>
            <a:r>
              <a:rPr sz="3202" dirty="0">
                <a:solidFill>
                  <a:srgbClr val="FFFF99"/>
                </a:solidFill>
                <a:latin typeface="Franklin Gothic Book"/>
                <a:cs typeface="Franklin Gothic Book"/>
              </a:rPr>
              <a:t>out</a:t>
            </a:r>
            <a:r>
              <a:rPr sz="3202" spc="-73" dirty="0">
                <a:solidFill>
                  <a:srgbClr val="FFFF99"/>
                </a:solidFill>
                <a:latin typeface="Franklin Gothic Book"/>
                <a:cs typeface="Franklin Gothic Book"/>
              </a:rPr>
              <a:t> </a:t>
            </a:r>
            <a:r>
              <a:rPr sz="3202" dirty="0">
                <a:solidFill>
                  <a:srgbClr val="FFFF99"/>
                </a:solidFill>
                <a:latin typeface="Franklin Gothic Book"/>
                <a:cs typeface="Franklin Gothic Book"/>
              </a:rPr>
              <a:t>a</a:t>
            </a:r>
            <a:r>
              <a:rPr sz="3202" spc="-80" dirty="0">
                <a:solidFill>
                  <a:srgbClr val="FFFF99"/>
                </a:solidFill>
                <a:latin typeface="Franklin Gothic Book"/>
                <a:cs typeface="Franklin Gothic Book"/>
              </a:rPr>
              <a:t> </a:t>
            </a:r>
            <a:r>
              <a:rPr sz="3202" spc="-14" dirty="0">
                <a:solidFill>
                  <a:srgbClr val="FFFF99"/>
                </a:solidFill>
                <a:latin typeface="Franklin Gothic Book"/>
                <a:cs typeface="Franklin Gothic Book"/>
              </a:rPr>
              <a:t>written </a:t>
            </a:r>
            <a:r>
              <a:rPr sz="3202" dirty="0">
                <a:solidFill>
                  <a:srgbClr val="FFFF99"/>
                </a:solidFill>
                <a:latin typeface="Franklin Gothic Book"/>
                <a:cs typeface="Franklin Gothic Book"/>
              </a:rPr>
              <a:t>comment</a:t>
            </a:r>
            <a:r>
              <a:rPr sz="3202" spc="-87" dirty="0">
                <a:solidFill>
                  <a:srgbClr val="FFFF99"/>
                </a:solidFill>
                <a:latin typeface="Franklin Gothic Book"/>
                <a:cs typeface="Franklin Gothic Book"/>
              </a:rPr>
              <a:t> </a:t>
            </a:r>
            <a:r>
              <a:rPr sz="3202" dirty="0">
                <a:solidFill>
                  <a:srgbClr val="FFFF99"/>
                </a:solidFill>
                <a:latin typeface="Franklin Gothic Book"/>
                <a:cs typeface="Franklin Gothic Book"/>
              </a:rPr>
              <a:t>form</a:t>
            </a:r>
            <a:r>
              <a:rPr sz="3202" spc="-94" dirty="0">
                <a:solidFill>
                  <a:srgbClr val="FFFF99"/>
                </a:solidFill>
                <a:latin typeface="Franklin Gothic Book"/>
                <a:cs typeface="Franklin Gothic Book"/>
              </a:rPr>
              <a:t> </a:t>
            </a:r>
            <a:r>
              <a:rPr sz="3202" dirty="0">
                <a:solidFill>
                  <a:srgbClr val="FFFF99"/>
                </a:solidFill>
                <a:latin typeface="Franklin Gothic Book"/>
                <a:cs typeface="Franklin Gothic Book"/>
              </a:rPr>
              <a:t>at</a:t>
            </a:r>
            <a:r>
              <a:rPr sz="3202" spc="-87" dirty="0">
                <a:solidFill>
                  <a:srgbClr val="FFFF99"/>
                </a:solidFill>
                <a:latin typeface="Franklin Gothic Book"/>
                <a:cs typeface="Franklin Gothic Book"/>
              </a:rPr>
              <a:t> </a:t>
            </a:r>
            <a:r>
              <a:rPr sz="3202" spc="-29" dirty="0">
                <a:solidFill>
                  <a:srgbClr val="FFFF99"/>
                </a:solidFill>
                <a:latin typeface="Franklin Gothic Book"/>
                <a:cs typeface="Franklin Gothic Book"/>
              </a:rPr>
              <a:t>this </a:t>
            </a:r>
            <a:r>
              <a:rPr sz="3202" dirty="0">
                <a:solidFill>
                  <a:srgbClr val="FFFF99"/>
                </a:solidFill>
                <a:latin typeface="Franklin Gothic Book"/>
                <a:cs typeface="Franklin Gothic Book"/>
              </a:rPr>
              <a:t>meeting</a:t>
            </a:r>
            <a:r>
              <a:rPr sz="3202" spc="-66" dirty="0">
                <a:solidFill>
                  <a:srgbClr val="FFFF99"/>
                </a:solidFill>
                <a:latin typeface="Franklin Gothic Book"/>
                <a:cs typeface="Franklin Gothic Book"/>
              </a:rPr>
              <a:t> </a:t>
            </a:r>
            <a:r>
              <a:rPr sz="3202" dirty="0">
                <a:solidFill>
                  <a:srgbClr val="FFFF99"/>
                </a:solidFill>
                <a:latin typeface="Franklin Gothic Book"/>
                <a:cs typeface="Franklin Gothic Book"/>
              </a:rPr>
              <a:t>and</a:t>
            </a:r>
            <a:r>
              <a:rPr sz="3202" spc="-66" dirty="0">
                <a:solidFill>
                  <a:srgbClr val="FFFF99"/>
                </a:solidFill>
                <a:latin typeface="Franklin Gothic Book"/>
                <a:cs typeface="Franklin Gothic Book"/>
              </a:rPr>
              <a:t> </a:t>
            </a:r>
            <a:r>
              <a:rPr sz="3202" dirty="0">
                <a:solidFill>
                  <a:srgbClr val="FFFF99"/>
                </a:solidFill>
                <a:latin typeface="Franklin Gothic Book"/>
                <a:cs typeface="Franklin Gothic Book"/>
              </a:rPr>
              <a:t>place</a:t>
            </a:r>
            <a:r>
              <a:rPr sz="3202" spc="-66" dirty="0">
                <a:solidFill>
                  <a:srgbClr val="FFFF99"/>
                </a:solidFill>
                <a:latin typeface="Franklin Gothic Book"/>
                <a:cs typeface="Franklin Gothic Book"/>
              </a:rPr>
              <a:t> </a:t>
            </a:r>
            <a:r>
              <a:rPr sz="3202" dirty="0">
                <a:solidFill>
                  <a:srgbClr val="FFFF99"/>
                </a:solidFill>
                <a:latin typeface="Franklin Gothic Book"/>
                <a:cs typeface="Franklin Gothic Book"/>
              </a:rPr>
              <a:t>it</a:t>
            </a:r>
            <a:r>
              <a:rPr sz="3202" spc="-58" dirty="0">
                <a:solidFill>
                  <a:srgbClr val="FFFF99"/>
                </a:solidFill>
                <a:latin typeface="Franklin Gothic Book"/>
                <a:cs typeface="Franklin Gothic Book"/>
              </a:rPr>
              <a:t> </a:t>
            </a:r>
            <a:r>
              <a:rPr sz="3202" dirty="0">
                <a:solidFill>
                  <a:srgbClr val="FFFF99"/>
                </a:solidFill>
                <a:latin typeface="Franklin Gothic Book"/>
                <a:cs typeface="Franklin Gothic Book"/>
              </a:rPr>
              <a:t>in</a:t>
            </a:r>
            <a:r>
              <a:rPr sz="3202" spc="-58" dirty="0">
                <a:solidFill>
                  <a:srgbClr val="FFFF99"/>
                </a:solidFill>
                <a:latin typeface="Franklin Gothic Book"/>
                <a:cs typeface="Franklin Gothic Book"/>
              </a:rPr>
              <a:t> </a:t>
            </a:r>
            <a:r>
              <a:rPr sz="3202" spc="-36" dirty="0">
                <a:solidFill>
                  <a:srgbClr val="FFFF99"/>
                </a:solidFill>
                <a:latin typeface="Franklin Gothic Book"/>
                <a:cs typeface="Franklin Gothic Book"/>
              </a:rPr>
              <a:t>the </a:t>
            </a:r>
            <a:r>
              <a:rPr sz="3202" dirty="0">
                <a:solidFill>
                  <a:srgbClr val="FFFF99"/>
                </a:solidFill>
                <a:latin typeface="Franklin Gothic Book"/>
                <a:cs typeface="Franklin Gothic Book"/>
              </a:rPr>
              <a:t>comment</a:t>
            </a:r>
            <a:r>
              <a:rPr sz="3202" spc="-117" dirty="0">
                <a:solidFill>
                  <a:srgbClr val="FFFF99"/>
                </a:solidFill>
                <a:latin typeface="Franklin Gothic Book"/>
                <a:cs typeface="Franklin Gothic Book"/>
              </a:rPr>
              <a:t> </a:t>
            </a:r>
            <a:r>
              <a:rPr sz="3202" spc="-29" dirty="0">
                <a:solidFill>
                  <a:srgbClr val="FFFF99"/>
                </a:solidFill>
                <a:latin typeface="Franklin Gothic Book"/>
                <a:cs typeface="Franklin Gothic Book"/>
              </a:rPr>
              <a:t>box.</a:t>
            </a:r>
            <a:endParaRPr sz="3202" dirty="0">
              <a:latin typeface="Franklin Gothic Book"/>
              <a:cs typeface="Franklin Gothic Book"/>
            </a:endParaRPr>
          </a:p>
        </p:txBody>
      </p:sp>
      <p:sp>
        <p:nvSpPr>
          <p:cNvPr id="16" name="TextBox 15">
            <a:extLst>
              <a:ext uri="{FF2B5EF4-FFF2-40B4-BE49-F238E27FC236}">
                <a16:creationId xmlns:a16="http://schemas.microsoft.com/office/drawing/2014/main" id="{D480E92E-B59E-19A4-A451-3BCA5E6A8626}"/>
              </a:ext>
            </a:extLst>
          </p:cNvPr>
          <p:cNvSpPr txBox="1"/>
          <p:nvPr/>
        </p:nvSpPr>
        <p:spPr>
          <a:xfrm>
            <a:off x="15476441" y="6464122"/>
            <a:ext cx="3546164" cy="2554545"/>
          </a:xfrm>
          <a:prstGeom prst="rect">
            <a:avLst/>
          </a:prstGeom>
          <a:noFill/>
        </p:spPr>
        <p:txBody>
          <a:bodyPr wrap="none" rtlCol="0">
            <a:spAutoFit/>
          </a:bodyPr>
          <a:lstStyle/>
          <a:p>
            <a:r>
              <a:rPr lang="en-US" sz="2000" dirty="0">
                <a:solidFill>
                  <a:srgbClr val="FFFF00"/>
                </a:solidFill>
              </a:rPr>
              <a:t>You may e-mail or mail </a:t>
            </a:r>
          </a:p>
          <a:p>
            <a:r>
              <a:rPr lang="en-US" sz="2000" dirty="0">
                <a:solidFill>
                  <a:srgbClr val="FFFF00"/>
                </a:solidFill>
              </a:rPr>
              <a:t>Comments to:</a:t>
            </a:r>
          </a:p>
          <a:p>
            <a:r>
              <a:rPr lang="en-US" sz="2000" dirty="0">
                <a:solidFill>
                  <a:schemeClr val="bg1"/>
                </a:solidFill>
              </a:rPr>
              <a:t>Dave Schulte</a:t>
            </a:r>
          </a:p>
          <a:p>
            <a:r>
              <a:rPr lang="en-US" sz="2000" dirty="0">
                <a:solidFill>
                  <a:schemeClr val="bg1"/>
                </a:solidFill>
              </a:rPr>
              <a:t>U.S Army Corps of Engineers</a:t>
            </a:r>
          </a:p>
          <a:p>
            <a:r>
              <a:rPr lang="en-US" sz="2000" dirty="0">
                <a:solidFill>
                  <a:schemeClr val="bg1"/>
                </a:solidFill>
              </a:rPr>
              <a:t>Norfolk District</a:t>
            </a:r>
          </a:p>
          <a:p>
            <a:r>
              <a:rPr lang="en-US" sz="2000" dirty="0">
                <a:solidFill>
                  <a:schemeClr val="bg1"/>
                </a:solidFill>
              </a:rPr>
              <a:t>Planning and Policy Branch</a:t>
            </a:r>
          </a:p>
          <a:p>
            <a:r>
              <a:rPr lang="en-US" sz="2000" dirty="0">
                <a:solidFill>
                  <a:schemeClr val="bg1"/>
                </a:solidFill>
              </a:rPr>
              <a:t>803 Front Street</a:t>
            </a:r>
          </a:p>
          <a:p>
            <a:r>
              <a:rPr lang="en-US" sz="2000" dirty="0">
                <a:solidFill>
                  <a:schemeClr val="bg1"/>
                </a:solidFill>
              </a:rPr>
              <a:t>Norfolk, VA 23510</a:t>
            </a:r>
          </a:p>
        </p:txBody>
      </p:sp>
      <p:sp>
        <p:nvSpPr>
          <p:cNvPr id="17" name="TextBox 16">
            <a:extLst>
              <a:ext uri="{FF2B5EF4-FFF2-40B4-BE49-F238E27FC236}">
                <a16:creationId xmlns:a16="http://schemas.microsoft.com/office/drawing/2014/main" id="{E08DBE56-0DFE-35AF-189D-5363E501A6E9}"/>
              </a:ext>
            </a:extLst>
          </p:cNvPr>
          <p:cNvSpPr txBox="1"/>
          <p:nvPr/>
        </p:nvSpPr>
        <p:spPr>
          <a:xfrm>
            <a:off x="15524776" y="9103939"/>
            <a:ext cx="3674404" cy="400110"/>
          </a:xfrm>
          <a:prstGeom prst="rect">
            <a:avLst/>
          </a:prstGeom>
          <a:noFill/>
        </p:spPr>
        <p:txBody>
          <a:bodyPr wrap="none" rtlCol="0">
            <a:spAutoFit/>
          </a:bodyPr>
          <a:lstStyle/>
          <a:p>
            <a:r>
              <a:rPr lang="en-US" sz="2000" dirty="0">
                <a:solidFill>
                  <a:srgbClr val="FFFF00"/>
                </a:solidFill>
              </a:rPr>
              <a:t>Email: </a:t>
            </a:r>
            <a:r>
              <a:rPr lang="en-US" sz="2000" dirty="0">
                <a:solidFill>
                  <a:srgbClr val="FFFF00"/>
                </a:solidFill>
                <a:effectLst/>
                <a:latin typeface="Calibri" panose="020F0502020204030204" pitchFamily="34" charset="0"/>
                <a:ea typeface="Calibri" panose="020F0502020204030204" pitchFamily="34" charset="0"/>
              </a:rPr>
              <a:t> </a:t>
            </a:r>
            <a:r>
              <a:rPr lang="en-US" sz="2000" u="sng" dirty="0">
                <a:solidFill>
                  <a:srgbClr val="242424"/>
                </a:solidFill>
                <a:effectLst/>
                <a:latin typeface="Segoe UI" panose="020B0502040204020203" pitchFamily="34" charset="0"/>
                <a:ea typeface="Calibri" panose="020F0502020204030204" pitchFamily="34" charset="0"/>
                <a:hlinkClick r:id="rId7"/>
              </a:rPr>
              <a:t>CWS1@usace.army.mil</a:t>
            </a:r>
            <a:r>
              <a:rPr lang="en-US" sz="2000" dirty="0"/>
              <a:t> </a:t>
            </a:r>
          </a:p>
        </p:txBody>
      </p:sp>
      <p:sp>
        <p:nvSpPr>
          <p:cNvPr id="18" name="TextBox 17">
            <a:extLst>
              <a:ext uri="{FF2B5EF4-FFF2-40B4-BE49-F238E27FC236}">
                <a16:creationId xmlns:a16="http://schemas.microsoft.com/office/drawing/2014/main" id="{52D6A8D2-DC95-A9F7-8A45-0F36BF304CDB}"/>
              </a:ext>
            </a:extLst>
          </p:cNvPr>
          <p:cNvSpPr txBox="1"/>
          <p:nvPr/>
        </p:nvSpPr>
        <p:spPr>
          <a:xfrm>
            <a:off x="15938225" y="9820595"/>
            <a:ext cx="2972038" cy="1640144"/>
          </a:xfrm>
          <a:prstGeom prst="rect">
            <a:avLst/>
          </a:prstGeom>
          <a:noFill/>
          <a:ln w="34925">
            <a:solidFill>
              <a:schemeClr val="tx2">
                <a:lumMod val="75000"/>
              </a:schemeClr>
            </a:solidFill>
          </a:ln>
        </p:spPr>
        <p:txBody>
          <a:bodyPr wrap="square" lIns="146304" tIns="146304" rIns="146304" bIns="146304" rtlCol="0" anchor="ctr" anchorCtr="0">
            <a:noAutofit/>
          </a:bodyPr>
          <a:lstStyle/>
          <a:p>
            <a:pPr algn="ctr"/>
            <a:r>
              <a:rPr lang="en-US" sz="1600" b="1" dirty="0">
                <a:solidFill>
                  <a:schemeClr val="bg1"/>
                </a:solidFill>
              </a:rPr>
              <a:t>Please submit scoping comments in writing at the hearing, or via mail or email by June 23, 2023.  </a:t>
            </a:r>
          </a:p>
        </p:txBody>
      </p:sp>
      <p:sp>
        <p:nvSpPr>
          <p:cNvPr id="19" name="TextBox 18">
            <a:extLst>
              <a:ext uri="{FF2B5EF4-FFF2-40B4-BE49-F238E27FC236}">
                <a16:creationId xmlns:a16="http://schemas.microsoft.com/office/drawing/2014/main" id="{A161759D-51ED-E185-9024-8D53C4CC2505}"/>
              </a:ext>
            </a:extLst>
          </p:cNvPr>
          <p:cNvSpPr txBox="1"/>
          <p:nvPr/>
        </p:nvSpPr>
        <p:spPr>
          <a:xfrm>
            <a:off x="15586247" y="11543722"/>
            <a:ext cx="3326552" cy="646331"/>
          </a:xfrm>
          <a:prstGeom prst="rect">
            <a:avLst/>
          </a:prstGeom>
          <a:noFill/>
        </p:spPr>
        <p:txBody>
          <a:bodyPr wrap="none" rtlCol="0">
            <a:spAutoFit/>
          </a:bodyPr>
          <a:lstStyle/>
          <a:p>
            <a:r>
              <a:rPr lang="en-US" dirty="0">
                <a:solidFill>
                  <a:srgbClr val="FFFF00"/>
                </a:solidFill>
              </a:rPr>
              <a:t>For questions, please contact:</a:t>
            </a:r>
          </a:p>
          <a:p>
            <a:r>
              <a:rPr lang="en-US" sz="1800" dirty="0">
                <a:solidFill>
                  <a:schemeClr val="bg1"/>
                </a:solidFill>
                <a:effectLst/>
                <a:latin typeface="Calibri" panose="020F0502020204030204" pitchFamily="34" charset="0"/>
                <a:ea typeface="Calibri" panose="020F0502020204030204" pitchFamily="34" charset="0"/>
              </a:rPr>
              <a:t>                </a:t>
            </a:r>
            <a:r>
              <a:rPr lang="en-US" sz="1800" u="sng" dirty="0">
                <a:solidFill>
                  <a:schemeClr val="bg1"/>
                </a:solidFill>
                <a:effectLst/>
                <a:latin typeface="Segoe UI" panose="020B0502040204020203" pitchFamily="34" charset="0"/>
                <a:ea typeface="Calibri" panose="020F0502020204030204" pitchFamily="34" charset="0"/>
              </a:rPr>
              <a:t>757-201-7007</a:t>
            </a:r>
            <a:endParaRPr lang="en-US" dirty="0">
              <a:solidFill>
                <a:schemeClr val="bg1"/>
              </a:solidFill>
            </a:endParaRPr>
          </a:p>
        </p:txBody>
      </p:sp>
    </p:spTree>
  </p:cSld>
  <p:clrMapOvr>
    <a:masterClrMapping/>
  </p:clrMapOvr>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31CF1C0CA524EA664D789BD60B7E6" ma:contentTypeVersion="13" ma:contentTypeDescription="Create a new document." ma:contentTypeScope="" ma:versionID="d5a73ec7d0976444e96eda96b2a4bdcb">
  <xsd:schema xmlns:xsd="http://www.w3.org/2001/XMLSchema" xmlns:xs="http://www.w3.org/2001/XMLSchema" xmlns:p="http://schemas.microsoft.com/office/2006/metadata/properties" xmlns:ns2="c1c143f9-abd0-4dea-bafd-bc0986e830f7" xmlns:ns3="cd308996-dde6-43a2-8fb2-0f2fea86841e" targetNamespace="http://schemas.microsoft.com/office/2006/metadata/properties" ma:root="true" ma:fieldsID="70506db49ad211b59209ed0747369ba5" ns2:_="" ns3:_="">
    <xsd:import namespace="c1c143f9-abd0-4dea-bafd-bc0986e830f7"/>
    <xsd:import namespace="cd308996-dde6-43a2-8fb2-0f2fea86841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c143f9-abd0-4dea-bafd-bc0986e83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308996-dde6-43a2-8fb2-0f2fea86841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d6af5c3-5bb5-42c9-9863-2621c4af90e9}" ma:internalName="TaxCatchAll" ma:showField="CatchAllData" ma:web="cd308996-dde6-43a2-8fb2-0f2fea86841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d308996-dde6-43a2-8fb2-0f2fea86841e" xsi:nil="true"/>
    <lcf76f155ced4ddcb4097134ff3c332f xmlns="c1c143f9-abd0-4dea-bafd-bc0986e830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017025-16E5-4C92-B44B-99AB480FE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c143f9-abd0-4dea-bafd-bc0986e830f7"/>
    <ds:schemaRef ds:uri="cd308996-dde6-43a2-8fb2-0f2fea8684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66AE9D-DD35-4B62-A367-33DD316D83A4}">
  <ds:schemaRefs>
    <ds:schemaRef ds:uri="http://schemas.microsoft.com/sharepoint/v3/contenttype/forms"/>
  </ds:schemaRefs>
</ds:datastoreItem>
</file>

<file path=customXml/itemProps3.xml><?xml version="1.0" encoding="utf-8"?>
<ds:datastoreItem xmlns:ds="http://schemas.openxmlformats.org/officeDocument/2006/customXml" ds:itemID="{E853C421-163D-4D5E-BD57-6563814963FE}">
  <ds:schemaRefs>
    <ds:schemaRef ds:uri="c1c143f9-abd0-4dea-bafd-bc0986e830f7"/>
    <ds:schemaRef ds:uri="http://www.w3.org/XML/1998/namespace"/>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cd308996-dde6-43a2-8fb2-0f2fea86841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27341</TotalTime>
  <Words>1824</Words>
  <Application>Microsoft Office PowerPoint</Application>
  <PresentationFormat>Custom</PresentationFormat>
  <Paragraphs>186</Paragraphs>
  <Slides>9</Slides>
  <Notes>9</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Content Templates</vt:lpstr>
      <vt:lpstr>1_Custom Design</vt:lpstr>
      <vt:lpstr>1_Office Theme</vt:lpstr>
      <vt:lpstr>PowerPoint Presentation</vt:lpstr>
      <vt:lpstr>PowerPoint Presentation</vt:lpstr>
      <vt:lpstr>PowerPoint Presentation</vt:lpstr>
      <vt:lpstr>PowerPoint Presentation</vt:lpstr>
      <vt:lpstr>Study Considerations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VIRGINIA BEACH COASTAL STORM RISK MANAGEMENT FEASIBILITY STUDY</dc:title>
  <dc:creator>Dotolo, Gina M CIV USARMY CESAC (USA)</dc:creator>
  <cp:lastModifiedBy>Schulte, David M CIV CENAO CENAD (USA)</cp:lastModifiedBy>
  <cp:revision>220</cp:revision>
  <dcterms:created xsi:type="dcterms:W3CDTF">2022-08-29T00:41:36Z</dcterms:created>
  <dcterms:modified xsi:type="dcterms:W3CDTF">2023-05-17T19:12:46Z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2022-08-17T00:00:00Z</vt:filetime>
  </property>
  <property fmtid="{D5CDD505-2E9C-101B-9397-08002B2CF9AE}" pid="3" name="LastSaved">
    <vt:filetime>2022-08-29T00:00:00Z</vt:filetime>
  </property>
  <property fmtid="{D5CDD505-2E9C-101B-9397-08002B2CF9AE}" pid="4" name="ContentTypeId">
    <vt:lpwstr>0x01010008131CF1C0CA524EA664D789BD60B7E6</vt:lpwstr>
  </property>
  <property fmtid="{D5CDD505-2E9C-101B-9397-08002B2CF9AE}" pid="5" name="MediaServiceImageTags">
    <vt:lpwstr/>
  </property>
</Properties>
</file>